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6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288">
          <p15:clr>
            <a:srgbClr val="A4A3A4"/>
          </p15:clr>
        </p15:guide>
        <p15:guide id="4" orient="horz" pos="708">
          <p15:clr>
            <a:srgbClr val="A4A3A4"/>
          </p15:clr>
        </p15:guide>
        <p15:guide id="5" pos="240">
          <p15:clr>
            <a:srgbClr val="A4A3A4"/>
          </p15:clr>
        </p15:guide>
        <p15:guide id="6" pos="5035">
          <p15:clr>
            <a:srgbClr val="A4A3A4"/>
          </p15:clr>
        </p15:guide>
        <p15:guide id="7" pos="3437">
          <p15:clr>
            <a:srgbClr val="A4A3A4"/>
          </p15:clr>
        </p15:guide>
        <p15:guide id="8" pos="3495">
          <p15:clr>
            <a:srgbClr val="A4A3A4"/>
          </p15:clr>
        </p15:guide>
        <p15:guide id="9" pos="1825">
          <p15:clr>
            <a:srgbClr val="A4A3A4"/>
          </p15:clr>
        </p15:guide>
        <p15:guide id="10" pos="1882">
          <p15:clr>
            <a:srgbClr val="A4A3A4"/>
          </p15:clr>
        </p15:guide>
        <p15:guide id="11" pos="3399">
          <p15:clr>
            <a:srgbClr val="A4A3A4"/>
          </p15:clr>
        </p15:guide>
        <p15:guide id="12" pos="2122">
          <p15:clr>
            <a:srgbClr val="A4A3A4"/>
          </p15:clr>
        </p15:guide>
        <p15:guide id="13" orient="horz" pos="765">
          <p15:clr>
            <a:srgbClr val="A4A3A4"/>
          </p15:clr>
        </p15:guide>
        <p15:guide id="14" pos="2880">
          <p15:clr>
            <a:srgbClr val="A4A3A4"/>
          </p15:clr>
        </p15:guide>
        <p15:guide id="15" pos="1440">
          <p15:clr>
            <a:srgbClr val="A4A3A4"/>
          </p15:clr>
        </p15:guide>
        <p15:guide id="16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2" userDrawn="1">
          <p15:clr>
            <a:srgbClr val="A4A3A4"/>
          </p15:clr>
        </p15:guide>
        <p15:guide id="2" pos="2282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egg" initials="G" lastIdx="13" clrIdx="0"/>
  <p:cmAuthor id="1" name="Tatiana" initials="T" lastIdx="1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C55"/>
    <a:srgbClr val="669A91"/>
    <a:srgbClr val="9171A7"/>
    <a:srgbClr val="CCCC00"/>
    <a:srgbClr val="B07750"/>
    <a:srgbClr val="AC545C"/>
    <a:srgbClr val="33CCCC"/>
    <a:srgbClr val="9966FF"/>
    <a:srgbClr val="616875"/>
    <a:srgbClr val="CFD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389" autoAdjust="0"/>
  </p:normalViewPr>
  <p:slideViewPr>
    <p:cSldViewPr snapToGrid="0">
      <p:cViewPr varScale="1">
        <p:scale>
          <a:sx n="64" d="100"/>
          <a:sy n="64" d="100"/>
        </p:scale>
        <p:origin x="1548" y="72"/>
      </p:cViewPr>
      <p:guideLst>
        <p:guide orient="horz" pos="4176"/>
        <p:guide orient="horz" pos="763"/>
        <p:guide orient="horz" pos="288"/>
        <p:guide orient="horz" pos="708"/>
        <p:guide pos="240"/>
        <p:guide pos="5035"/>
        <p:guide pos="3437"/>
        <p:guide pos="3495"/>
        <p:guide pos="1825"/>
        <p:guide pos="1882"/>
        <p:guide pos="3399"/>
        <p:guide pos="2122"/>
        <p:guide orient="horz" pos="765"/>
        <p:guide pos="2880"/>
        <p:guide pos="1440"/>
        <p:guide pos="4320"/>
      </p:guideLst>
    </p:cSldViewPr>
  </p:slideViewPr>
  <p:outlineViewPr>
    <p:cViewPr>
      <p:scale>
        <a:sx n="33" d="100"/>
        <a:sy n="33" d="100"/>
      </p:scale>
      <p:origin x="0" y="-890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956" y="1242"/>
      </p:cViewPr>
      <p:guideLst>
        <p:guide orient="horz" pos="3002"/>
        <p:guide pos="2282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CA869C63-99CE-7C40-A7E9-3930C61B23AB}" type="datetimeFigureOut">
              <a:t>10/17/2018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5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5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155B6EDB-6C4A-2346-91D8-76F2620B19F2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24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E3E59D94-626A-4CE8-9932-5221A04BF234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5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5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043CB7BC-4AFB-4847-AC93-5F4E37C870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14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8" b="649"/>
          <a:stretch/>
        </p:blipFill>
        <p:spPr>
          <a:xfrm>
            <a:off x="-1" y="0"/>
            <a:ext cx="9144002" cy="5030078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496176" y="5451818"/>
            <a:ext cx="3105481" cy="975083"/>
            <a:chOff x="2814452" y="4625522"/>
            <a:chExt cx="5459889" cy="1714337"/>
          </a:xfrm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814452" y="5818063"/>
              <a:ext cx="523694" cy="508514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346717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4041148" y="5818063"/>
              <a:ext cx="541720" cy="508514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582868" y="5818063"/>
              <a:ext cx="608130" cy="508514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169177" y="5818063"/>
              <a:ext cx="555002" cy="508514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5831384" y="5818063"/>
              <a:ext cx="541720" cy="521796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30592" y="5818063"/>
              <a:ext cx="521796" cy="508514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718331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4647381" y="5515421"/>
              <a:ext cx="91077" cy="87282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4937689" y="5235549"/>
              <a:ext cx="130923" cy="157487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278280" y="5018292"/>
              <a:ext cx="132821" cy="243821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5649230" y="4842779"/>
              <a:ext cx="112898" cy="335847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6026821" y="4720394"/>
              <a:ext cx="104359" cy="420283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6384489" y="4647343"/>
              <a:ext cx="162232" cy="497129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6733618" y="4625522"/>
              <a:ext cx="241924" cy="56828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7077055" y="4665368"/>
              <a:ext cx="333950" cy="621412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7414800" y="4764984"/>
              <a:ext cx="430719" cy="659361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7730724" y="4924369"/>
              <a:ext cx="543617" cy="680232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177" y="320634"/>
            <a:ext cx="6807148" cy="2543545"/>
          </a:xfrm>
        </p:spPr>
        <p:txBody>
          <a:bodyPr anchor="b"/>
          <a:lstStyle>
            <a:lvl1pPr>
              <a:lnSpc>
                <a:spcPct val="80000"/>
              </a:lnSpc>
              <a:defRPr sz="440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176" y="2924299"/>
            <a:ext cx="6814614" cy="1752600"/>
          </a:xfrm>
        </p:spPr>
        <p:txBody>
          <a:bodyPr/>
          <a:lstStyle>
            <a:lvl1pPr marL="0" indent="0" algn="l">
              <a:buNone/>
              <a:defRPr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57" b="649"/>
          <a:stretch/>
        </p:blipFill>
        <p:spPr>
          <a:xfrm>
            <a:off x="-1" y="6259484"/>
            <a:ext cx="9144002" cy="5985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/>
          </p:nvPr>
        </p:nvSpPr>
        <p:spPr>
          <a:xfrm>
            <a:off x="133350" y="125413"/>
            <a:ext cx="8850313" cy="6008687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99856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251171"/>
            <a:ext cx="9144000" cy="606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5" y="6367323"/>
            <a:ext cx="1260213" cy="3947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8383980" cy="84453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0010" y="1097280"/>
            <a:ext cx="8383980" cy="4910129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51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0" y="1219200"/>
            <a:ext cx="9144000" cy="563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7264458" y="365740"/>
            <a:ext cx="1553307" cy="487719"/>
            <a:chOff x="7264458" y="365740"/>
            <a:chExt cx="1553307" cy="487719"/>
          </a:xfrm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7264458" y="705011"/>
              <a:ext cx="148988" cy="144669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7450153" y="705011"/>
              <a:ext cx="131714" cy="144669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613446" y="705011"/>
              <a:ext cx="154116" cy="144669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7767562" y="705011"/>
              <a:ext cx="173010" cy="144669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934364" y="705011"/>
              <a:ext cx="157895" cy="144669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8122758" y="705011"/>
              <a:ext cx="154116" cy="148448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 noEditPoints="1"/>
            </p:cNvSpPr>
            <p:nvPr userDrawn="1"/>
          </p:nvSpPr>
          <p:spPr bwMode="auto">
            <a:xfrm>
              <a:off x="8321678" y="705011"/>
              <a:ext cx="148448" cy="144669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507374" y="705011"/>
              <a:ext cx="131714" cy="144669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785916" y="618911"/>
              <a:ext cx="25911" cy="24831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68507" y="539289"/>
              <a:ext cx="37247" cy="44804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965403" y="477481"/>
              <a:ext cx="37787" cy="69366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8070936" y="427548"/>
              <a:ext cx="32119" cy="95546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8178358" y="392731"/>
              <a:ext cx="29690" cy="119568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280113" y="371948"/>
              <a:ext cx="46154" cy="141430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8379438" y="365740"/>
              <a:ext cx="68826" cy="16167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8477144" y="377076"/>
              <a:ext cx="95007" cy="176788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8573230" y="405416"/>
              <a:ext cx="122537" cy="187584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8663109" y="450760"/>
              <a:ext cx="154656" cy="193522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53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1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6" b="1379"/>
          <a:stretch/>
        </p:blipFill>
        <p:spPr>
          <a:xfrm flipV="1">
            <a:off x="0" y="0"/>
            <a:ext cx="9144000" cy="5030078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496176" y="5451818"/>
            <a:ext cx="3105481" cy="975083"/>
            <a:chOff x="2814452" y="4625522"/>
            <a:chExt cx="5459889" cy="1714337"/>
          </a:xfrm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814452" y="5818063"/>
              <a:ext cx="523694" cy="508514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346717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4041148" y="5818063"/>
              <a:ext cx="541720" cy="508514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582868" y="5818063"/>
              <a:ext cx="608130" cy="508514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169177" y="5818063"/>
              <a:ext cx="555002" cy="508514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5831384" y="5818063"/>
              <a:ext cx="541720" cy="521796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30592" y="5818063"/>
              <a:ext cx="521796" cy="508514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718331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4647381" y="5515421"/>
              <a:ext cx="91077" cy="87282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4937689" y="5235549"/>
              <a:ext cx="130923" cy="157487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5278280" y="5018292"/>
              <a:ext cx="132821" cy="243821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5649230" y="4842779"/>
              <a:ext cx="112898" cy="335847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6026821" y="4720394"/>
              <a:ext cx="104359" cy="420283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6384489" y="4647343"/>
              <a:ext cx="162232" cy="497129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6733618" y="4625522"/>
              <a:ext cx="241924" cy="56828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7077055" y="4665368"/>
              <a:ext cx="333950" cy="621412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7414800" y="4764984"/>
              <a:ext cx="430719" cy="659361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7730724" y="4924369"/>
              <a:ext cx="543617" cy="680232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177" y="320634"/>
            <a:ext cx="6807148" cy="2543545"/>
          </a:xfrm>
        </p:spPr>
        <p:txBody>
          <a:bodyPr anchor="b"/>
          <a:lstStyle>
            <a:lvl1pPr>
              <a:lnSpc>
                <a:spcPct val="80000"/>
              </a:lnSpc>
              <a:defRPr sz="4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176" y="2924299"/>
            <a:ext cx="6814614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9" b="6701"/>
          <a:stretch/>
        </p:blipFill>
        <p:spPr>
          <a:xfrm flipV="1">
            <a:off x="0" y="1740436"/>
            <a:ext cx="9144000" cy="1502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0" b="16130"/>
          <a:stretch/>
        </p:blipFill>
        <p:spPr>
          <a:xfrm flipH="1">
            <a:off x="2766" y="3242663"/>
            <a:ext cx="9144000" cy="361533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" y="0"/>
            <a:ext cx="9143999" cy="17404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96176" y="382676"/>
            <a:ext cx="3105481" cy="975083"/>
            <a:chOff x="2814452" y="4625522"/>
            <a:chExt cx="5459889" cy="1714337"/>
          </a:xfrm>
        </p:grpSpPr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814452" y="5818063"/>
              <a:ext cx="523694" cy="508514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46717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4041148" y="5818063"/>
              <a:ext cx="541720" cy="508514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4582868" y="5818063"/>
              <a:ext cx="608130" cy="508514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5169177" y="5818063"/>
              <a:ext cx="555002" cy="508514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5831384" y="5818063"/>
              <a:ext cx="541720" cy="521796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30592" y="5818063"/>
              <a:ext cx="521796" cy="508514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718331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4647381" y="5515421"/>
              <a:ext cx="91077" cy="87282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4937689" y="5235549"/>
              <a:ext cx="130923" cy="157487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5278280" y="5018292"/>
              <a:ext cx="132821" cy="243821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5649230" y="4842779"/>
              <a:ext cx="112898" cy="335847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6026821" y="4720394"/>
              <a:ext cx="104359" cy="420283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6384489" y="4647343"/>
              <a:ext cx="162232" cy="497129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6733618" y="4625522"/>
              <a:ext cx="241924" cy="56828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7077055" y="4665368"/>
              <a:ext cx="333950" cy="621412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7414800" y="4764984"/>
              <a:ext cx="430719" cy="659361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730724" y="4924369"/>
              <a:ext cx="543617" cy="680232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323135" y="1846263"/>
            <a:ext cx="8441453" cy="12414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289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2065" r="80083" b="1471"/>
          <a:stretch/>
        </p:blipFill>
        <p:spPr>
          <a:xfrm rot="5400000">
            <a:off x="3820885" y="-2080448"/>
            <a:ext cx="1502227" cy="914399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2" b="20282"/>
          <a:stretch/>
        </p:blipFill>
        <p:spPr>
          <a:xfrm>
            <a:off x="0" y="3242662"/>
            <a:ext cx="9144000" cy="36232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" y="0"/>
            <a:ext cx="9143999" cy="17404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96176" y="382676"/>
            <a:ext cx="3105481" cy="975083"/>
            <a:chOff x="2814452" y="4625522"/>
            <a:chExt cx="5459889" cy="1714337"/>
          </a:xfrm>
        </p:grpSpPr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814452" y="5818063"/>
              <a:ext cx="523694" cy="508514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46717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4041148" y="5818063"/>
              <a:ext cx="541720" cy="508514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4582868" y="5818063"/>
              <a:ext cx="608130" cy="508514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5169177" y="5818063"/>
              <a:ext cx="555002" cy="508514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5831384" y="5818063"/>
              <a:ext cx="541720" cy="521796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30592" y="5818063"/>
              <a:ext cx="521796" cy="508514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7183312" y="5818063"/>
              <a:ext cx="462976" cy="508514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4647381" y="5515421"/>
              <a:ext cx="91077" cy="87282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4937689" y="5235549"/>
              <a:ext cx="130923" cy="157487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5278280" y="5018292"/>
              <a:ext cx="132821" cy="243821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5649230" y="4842779"/>
              <a:ext cx="112898" cy="335847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6026821" y="4720394"/>
              <a:ext cx="104359" cy="420283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6384489" y="4647343"/>
              <a:ext cx="162232" cy="497129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6733618" y="4625522"/>
              <a:ext cx="241924" cy="56828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7077055" y="4665368"/>
              <a:ext cx="333950" cy="621412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7414800" y="4764984"/>
              <a:ext cx="430719" cy="659361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730724" y="4924369"/>
              <a:ext cx="543617" cy="680232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323135" y="1846263"/>
            <a:ext cx="8441453" cy="12414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098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0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10" y="1481446"/>
            <a:ext cx="4009110" cy="452596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44440" y="1481446"/>
            <a:ext cx="4009110" cy="452596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2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4708408" y="1538839"/>
            <a:ext cx="4107743" cy="2416827"/>
          </a:xfrm>
        </p:spPr>
        <p:txBody>
          <a:bodyPr/>
          <a:lstStyle>
            <a:lvl1pPr marL="176213" indent="-176213" algn="l">
              <a:buClr>
                <a:schemeClr val="accent1"/>
              </a:buClr>
              <a:defRPr sz="2000"/>
            </a:lvl1pPr>
            <a:lvl2pPr marL="396875" indent="-223838" algn="l" defTabSz="452438">
              <a:defRPr sz="1800"/>
            </a:lvl2pPr>
            <a:lvl3pPr algn="l">
              <a:defRPr sz="1600"/>
            </a:lvl3pPr>
            <a:lvl4pPr algn="l">
              <a:defRPr sz="1400"/>
            </a:lvl4pPr>
            <a:lvl5pPr algn="l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351116" y="1540358"/>
            <a:ext cx="4113904" cy="2415307"/>
          </a:xfrm>
        </p:spPr>
        <p:txBody>
          <a:bodyPr/>
          <a:lstStyle>
            <a:lvl1pPr marL="176213" indent="-176213" algn="l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1pPr>
            <a:lvl2pPr marL="396875" indent="-223838" algn="l" defTabSz="452438">
              <a:buClr>
                <a:schemeClr val="accent1"/>
              </a:buClr>
              <a:defRPr sz="1800"/>
            </a:lvl2pPr>
            <a:lvl3pPr algn="l">
              <a:defRPr sz="1600"/>
            </a:lvl3pPr>
            <a:lvl4pPr algn="l">
              <a:defRPr sz="1400"/>
            </a:lvl4pPr>
            <a:lvl5pPr algn="l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08408" y="4099159"/>
            <a:ext cx="4107743" cy="2416827"/>
          </a:xfrm>
        </p:spPr>
        <p:txBody>
          <a:bodyPr/>
          <a:lstStyle>
            <a:lvl1pPr marL="176213" indent="-176213" algn="l">
              <a:buClr>
                <a:schemeClr val="accent1"/>
              </a:buClr>
              <a:defRPr sz="2000"/>
            </a:lvl1pPr>
            <a:lvl2pPr marL="396875" indent="-223838" algn="l" defTabSz="452438">
              <a:defRPr sz="1800"/>
            </a:lvl2pPr>
            <a:lvl3pPr algn="l">
              <a:defRPr sz="1600"/>
            </a:lvl3pPr>
            <a:lvl4pPr algn="l">
              <a:defRPr sz="1400"/>
            </a:lvl4pPr>
            <a:lvl5pPr algn="l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9"/>
          </p:nvPr>
        </p:nvSpPr>
        <p:spPr>
          <a:xfrm>
            <a:off x="351116" y="4100678"/>
            <a:ext cx="4113904" cy="2415307"/>
          </a:xfrm>
        </p:spPr>
        <p:txBody>
          <a:bodyPr/>
          <a:lstStyle>
            <a:lvl1pPr marL="176213" indent="-176213" algn="l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1pPr>
            <a:lvl2pPr marL="396875" indent="-223838" algn="l" defTabSz="452438">
              <a:buClr>
                <a:schemeClr val="accent1"/>
              </a:buClr>
              <a:defRPr sz="1800"/>
            </a:lvl2pPr>
            <a:lvl3pPr algn="l">
              <a:defRPr sz="1600"/>
            </a:lvl3pPr>
            <a:lvl4pPr algn="l">
              <a:defRPr sz="1400"/>
            </a:lvl4pPr>
            <a:lvl5pPr algn="l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267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57" b="649"/>
          <a:stretch/>
        </p:blipFill>
        <p:spPr>
          <a:xfrm>
            <a:off x="-1" y="6259484"/>
            <a:ext cx="9144002" cy="5985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3"/>
          </p:nvPr>
        </p:nvSpPr>
        <p:spPr>
          <a:xfrm>
            <a:off x="157163" y="133350"/>
            <a:ext cx="8826500" cy="59515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81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264458" y="365740"/>
            <a:ext cx="1553307" cy="487719"/>
            <a:chOff x="7264458" y="365740"/>
            <a:chExt cx="1553307" cy="487719"/>
          </a:xfrm>
        </p:grpSpPr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7264458" y="705011"/>
              <a:ext cx="148988" cy="144669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7450153" y="705011"/>
              <a:ext cx="131714" cy="144669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7613446" y="705011"/>
              <a:ext cx="154116" cy="144669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7767562" y="705011"/>
              <a:ext cx="173010" cy="144669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934364" y="705011"/>
              <a:ext cx="157895" cy="144669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8122758" y="705011"/>
              <a:ext cx="154116" cy="148448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 noEditPoints="1"/>
            </p:cNvSpPr>
            <p:nvPr userDrawn="1"/>
          </p:nvSpPr>
          <p:spPr bwMode="auto">
            <a:xfrm>
              <a:off x="8321678" y="705011"/>
              <a:ext cx="148448" cy="144669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8507374" y="705011"/>
              <a:ext cx="131714" cy="144669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7785916" y="618911"/>
              <a:ext cx="25911" cy="24831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68507" y="539289"/>
              <a:ext cx="37247" cy="44804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7965403" y="477481"/>
              <a:ext cx="37787" cy="69366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8070936" y="427548"/>
              <a:ext cx="32119" cy="95546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8178358" y="392731"/>
              <a:ext cx="29690" cy="119568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8280113" y="371948"/>
              <a:ext cx="46154" cy="141430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8379438" y="365740"/>
              <a:ext cx="68826" cy="16167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8477144" y="377076"/>
              <a:ext cx="95007" cy="176788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8573230" y="405416"/>
              <a:ext cx="122537" cy="187584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8663109" y="450760"/>
              <a:ext cx="154656" cy="193522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13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7264458" y="365740"/>
            <a:ext cx="1553307" cy="487719"/>
            <a:chOff x="166688" y="-3240088"/>
            <a:chExt cx="9136063" cy="2868613"/>
          </a:xfrm>
        </p:grpSpPr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166688" y="-1244600"/>
              <a:ext cx="876300" cy="850900"/>
            </a:xfrm>
            <a:custGeom>
              <a:avLst/>
              <a:gdLst>
                <a:gd name="T0" fmla="*/ 98 w 552"/>
                <a:gd name="T1" fmla="*/ 79 h 536"/>
                <a:gd name="T2" fmla="*/ 98 w 552"/>
                <a:gd name="T3" fmla="*/ 241 h 536"/>
                <a:gd name="T4" fmla="*/ 307 w 552"/>
                <a:gd name="T5" fmla="*/ 241 h 536"/>
                <a:gd name="T6" fmla="*/ 342 w 552"/>
                <a:gd name="T7" fmla="*/ 241 h 536"/>
                <a:gd name="T8" fmla="*/ 374 w 552"/>
                <a:gd name="T9" fmla="*/ 238 h 536"/>
                <a:gd name="T10" fmla="*/ 398 w 552"/>
                <a:gd name="T11" fmla="*/ 231 h 536"/>
                <a:gd name="T12" fmla="*/ 417 w 552"/>
                <a:gd name="T13" fmla="*/ 222 h 536"/>
                <a:gd name="T14" fmla="*/ 431 w 552"/>
                <a:gd name="T15" fmla="*/ 206 h 536"/>
                <a:gd name="T16" fmla="*/ 440 w 552"/>
                <a:gd name="T17" fmla="*/ 187 h 536"/>
                <a:gd name="T18" fmla="*/ 443 w 552"/>
                <a:gd name="T19" fmla="*/ 161 h 536"/>
                <a:gd name="T20" fmla="*/ 440 w 552"/>
                <a:gd name="T21" fmla="*/ 135 h 536"/>
                <a:gd name="T22" fmla="*/ 431 w 552"/>
                <a:gd name="T23" fmla="*/ 114 h 536"/>
                <a:gd name="T24" fmla="*/ 417 w 552"/>
                <a:gd name="T25" fmla="*/ 100 h 536"/>
                <a:gd name="T26" fmla="*/ 398 w 552"/>
                <a:gd name="T27" fmla="*/ 89 h 536"/>
                <a:gd name="T28" fmla="*/ 374 w 552"/>
                <a:gd name="T29" fmla="*/ 84 h 536"/>
                <a:gd name="T30" fmla="*/ 342 w 552"/>
                <a:gd name="T31" fmla="*/ 80 h 536"/>
                <a:gd name="T32" fmla="*/ 307 w 552"/>
                <a:gd name="T33" fmla="*/ 79 h 536"/>
                <a:gd name="T34" fmla="*/ 98 w 552"/>
                <a:gd name="T35" fmla="*/ 79 h 536"/>
                <a:gd name="T36" fmla="*/ 0 w 552"/>
                <a:gd name="T37" fmla="*/ 0 h 536"/>
                <a:gd name="T38" fmla="*/ 323 w 552"/>
                <a:gd name="T39" fmla="*/ 0 h 536"/>
                <a:gd name="T40" fmla="*/ 377 w 552"/>
                <a:gd name="T41" fmla="*/ 2 h 536"/>
                <a:gd name="T42" fmla="*/ 422 w 552"/>
                <a:gd name="T43" fmla="*/ 9 h 536"/>
                <a:gd name="T44" fmla="*/ 461 w 552"/>
                <a:gd name="T45" fmla="*/ 19 h 536"/>
                <a:gd name="T46" fmla="*/ 490 w 552"/>
                <a:gd name="T47" fmla="*/ 37 h 536"/>
                <a:gd name="T48" fmla="*/ 513 w 552"/>
                <a:gd name="T49" fmla="*/ 58 h 536"/>
                <a:gd name="T50" fmla="*/ 529 w 552"/>
                <a:gd name="T51" fmla="*/ 86 h 536"/>
                <a:gd name="T52" fmla="*/ 538 w 552"/>
                <a:gd name="T53" fmla="*/ 119 h 536"/>
                <a:gd name="T54" fmla="*/ 541 w 552"/>
                <a:gd name="T55" fmla="*/ 157 h 536"/>
                <a:gd name="T56" fmla="*/ 538 w 552"/>
                <a:gd name="T57" fmla="*/ 194 h 536"/>
                <a:gd name="T58" fmla="*/ 529 w 552"/>
                <a:gd name="T59" fmla="*/ 225 h 536"/>
                <a:gd name="T60" fmla="*/ 513 w 552"/>
                <a:gd name="T61" fmla="*/ 252 h 536"/>
                <a:gd name="T62" fmla="*/ 494 w 552"/>
                <a:gd name="T63" fmla="*/ 272 h 536"/>
                <a:gd name="T64" fmla="*/ 473 w 552"/>
                <a:gd name="T65" fmla="*/ 290 h 536"/>
                <a:gd name="T66" fmla="*/ 447 w 552"/>
                <a:gd name="T67" fmla="*/ 302 h 536"/>
                <a:gd name="T68" fmla="*/ 421 w 552"/>
                <a:gd name="T69" fmla="*/ 311 h 536"/>
                <a:gd name="T70" fmla="*/ 393 w 552"/>
                <a:gd name="T71" fmla="*/ 314 h 536"/>
                <a:gd name="T72" fmla="*/ 384 w 552"/>
                <a:gd name="T73" fmla="*/ 314 h 536"/>
                <a:gd name="T74" fmla="*/ 552 w 552"/>
                <a:gd name="T75" fmla="*/ 536 h 536"/>
                <a:gd name="T76" fmla="*/ 431 w 552"/>
                <a:gd name="T77" fmla="*/ 536 h 536"/>
                <a:gd name="T78" fmla="*/ 274 w 552"/>
                <a:gd name="T79" fmla="*/ 323 h 536"/>
                <a:gd name="T80" fmla="*/ 274 w 552"/>
                <a:gd name="T81" fmla="*/ 321 h 536"/>
                <a:gd name="T82" fmla="*/ 98 w 552"/>
                <a:gd name="T83" fmla="*/ 321 h 536"/>
                <a:gd name="T84" fmla="*/ 98 w 552"/>
                <a:gd name="T85" fmla="*/ 536 h 536"/>
                <a:gd name="T86" fmla="*/ 0 w 552"/>
                <a:gd name="T87" fmla="*/ 536 h 536"/>
                <a:gd name="T88" fmla="*/ 0 w 552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536">
                  <a:moveTo>
                    <a:pt x="98" y="79"/>
                  </a:moveTo>
                  <a:lnTo>
                    <a:pt x="98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4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4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8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61" y="19"/>
                  </a:lnTo>
                  <a:lnTo>
                    <a:pt x="490" y="37"/>
                  </a:lnTo>
                  <a:lnTo>
                    <a:pt x="513" y="58"/>
                  </a:lnTo>
                  <a:lnTo>
                    <a:pt x="529" y="86"/>
                  </a:lnTo>
                  <a:lnTo>
                    <a:pt x="538" y="119"/>
                  </a:lnTo>
                  <a:lnTo>
                    <a:pt x="541" y="157"/>
                  </a:lnTo>
                  <a:lnTo>
                    <a:pt x="538" y="194"/>
                  </a:lnTo>
                  <a:lnTo>
                    <a:pt x="529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3" y="290"/>
                  </a:lnTo>
                  <a:lnTo>
                    <a:pt x="447" y="302"/>
                  </a:lnTo>
                  <a:lnTo>
                    <a:pt x="421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2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4" y="321"/>
                  </a:lnTo>
                  <a:lnTo>
                    <a:pt x="98" y="321"/>
                  </a:lnTo>
                  <a:lnTo>
                    <a:pt x="9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258888" y="-1244600"/>
              <a:ext cx="774700" cy="850900"/>
            </a:xfrm>
            <a:custGeom>
              <a:avLst/>
              <a:gdLst>
                <a:gd name="T0" fmla="*/ 0 w 488"/>
                <a:gd name="T1" fmla="*/ 0 h 536"/>
                <a:gd name="T2" fmla="*/ 440 w 488"/>
                <a:gd name="T3" fmla="*/ 0 h 536"/>
                <a:gd name="T4" fmla="*/ 455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5 w 488"/>
                <a:gd name="T17" fmla="*/ 79 h 536"/>
                <a:gd name="T18" fmla="*/ 440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54 w 488"/>
                <a:gd name="T25" fmla="*/ 218 h 536"/>
                <a:gd name="T26" fmla="*/ 370 w 488"/>
                <a:gd name="T27" fmla="*/ 222 h 536"/>
                <a:gd name="T28" fmla="*/ 384 w 488"/>
                <a:gd name="T29" fmla="*/ 231 h 536"/>
                <a:gd name="T30" fmla="*/ 392 w 488"/>
                <a:gd name="T31" fmla="*/ 243 h 536"/>
                <a:gd name="T32" fmla="*/ 396 w 488"/>
                <a:gd name="T33" fmla="*/ 259 h 536"/>
                <a:gd name="T34" fmla="*/ 392 w 488"/>
                <a:gd name="T35" fmla="*/ 276 h 536"/>
                <a:gd name="T36" fmla="*/ 384 w 488"/>
                <a:gd name="T37" fmla="*/ 288 h 536"/>
                <a:gd name="T38" fmla="*/ 370 w 488"/>
                <a:gd name="T39" fmla="*/ 297 h 536"/>
                <a:gd name="T40" fmla="*/ 354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8 w 488"/>
                <a:gd name="T47" fmla="*/ 454 h 536"/>
                <a:gd name="T48" fmla="*/ 464 w 488"/>
                <a:gd name="T49" fmla="*/ 457 h 536"/>
                <a:gd name="T50" fmla="*/ 478 w 488"/>
                <a:gd name="T51" fmla="*/ 466 h 536"/>
                <a:gd name="T52" fmla="*/ 487 w 488"/>
                <a:gd name="T53" fmla="*/ 478 h 536"/>
                <a:gd name="T54" fmla="*/ 488 w 488"/>
                <a:gd name="T55" fmla="*/ 494 h 536"/>
                <a:gd name="T56" fmla="*/ 487 w 488"/>
                <a:gd name="T57" fmla="*/ 512 h 536"/>
                <a:gd name="T58" fmla="*/ 478 w 488"/>
                <a:gd name="T59" fmla="*/ 524 h 536"/>
                <a:gd name="T60" fmla="*/ 464 w 488"/>
                <a:gd name="T61" fmla="*/ 533 h 536"/>
                <a:gd name="T62" fmla="*/ 448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40" y="0"/>
                  </a:lnTo>
                  <a:lnTo>
                    <a:pt x="455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5" y="79"/>
                  </a:lnTo>
                  <a:lnTo>
                    <a:pt x="440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54" y="218"/>
                  </a:lnTo>
                  <a:lnTo>
                    <a:pt x="370" y="222"/>
                  </a:lnTo>
                  <a:lnTo>
                    <a:pt x="384" y="231"/>
                  </a:lnTo>
                  <a:lnTo>
                    <a:pt x="392" y="243"/>
                  </a:lnTo>
                  <a:lnTo>
                    <a:pt x="396" y="259"/>
                  </a:lnTo>
                  <a:lnTo>
                    <a:pt x="392" y="276"/>
                  </a:lnTo>
                  <a:lnTo>
                    <a:pt x="384" y="288"/>
                  </a:lnTo>
                  <a:lnTo>
                    <a:pt x="370" y="297"/>
                  </a:lnTo>
                  <a:lnTo>
                    <a:pt x="354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8" y="454"/>
                  </a:lnTo>
                  <a:lnTo>
                    <a:pt x="464" y="457"/>
                  </a:lnTo>
                  <a:lnTo>
                    <a:pt x="478" y="466"/>
                  </a:lnTo>
                  <a:lnTo>
                    <a:pt x="487" y="478"/>
                  </a:lnTo>
                  <a:lnTo>
                    <a:pt x="488" y="494"/>
                  </a:lnTo>
                  <a:lnTo>
                    <a:pt x="487" y="512"/>
                  </a:lnTo>
                  <a:lnTo>
                    <a:pt x="478" y="524"/>
                  </a:lnTo>
                  <a:lnTo>
                    <a:pt x="464" y="533"/>
                  </a:lnTo>
                  <a:lnTo>
                    <a:pt x="448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219326" y="-1244600"/>
              <a:ext cx="906463" cy="850900"/>
            </a:xfrm>
            <a:custGeom>
              <a:avLst/>
              <a:gdLst>
                <a:gd name="T0" fmla="*/ 48 w 571"/>
                <a:gd name="T1" fmla="*/ 0 h 536"/>
                <a:gd name="T2" fmla="*/ 65 w 571"/>
                <a:gd name="T3" fmla="*/ 4 h 536"/>
                <a:gd name="T4" fmla="*/ 79 w 571"/>
                <a:gd name="T5" fmla="*/ 12 h 536"/>
                <a:gd name="T6" fmla="*/ 89 w 571"/>
                <a:gd name="T7" fmla="*/ 26 h 536"/>
                <a:gd name="T8" fmla="*/ 280 w 571"/>
                <a:gd name="T9" fmla="*/ 431 h 536"/>
                <a:gd name="T10" fmla="*/ 285 w 571"/>
                <a:gd name="T11" fmla="*/ 440 h 536"/>
                <a:gd name="T12" fmla="*/ 484 w 571"/>
                <a:gd name="T13" fmla="*/ 26 h 536"/>
                <a:gd name="T14" fmla="*/ 494 w 571"/>
                <a:gd name="T15" fmla="*/ 12 h 536"/>
                <a:gd name="T16" fmla="*/ 508 w 571"/>
                <a:gd name="T17" fmla="*/ 2 h 536"/>
                <a:gd name="T18" fmla="*/ 526 w 571"/>
                <a:gd name="T19" fmla="*/ 0 h 536"/>
                <a:gd name="T20" fmla="*/ 541 w 571"/>
                <a:gd name="T21" fmla="*/ 2 h 536"/>
                <a:gd name="T22" fmla="*/ 554 w 571"/>
                <a:gd name="T23" fmla="*/ 9 h 536"/>
                <a:gd name="T24" fmla="*/ 564 w 571"/>
                <a:gd name="T25" fmla="*/ 21 h 536"/>
                <a:gd name="T26" fmla="*/ 571 w 571"/>
                <a:gd name="T27" fmla="*/ 35 h 536"/>
                <a:gd name="T28" fmla="*/ 571 w 571"/>
                <a:gd name="T29" fmla="*/ 51 h 536"/>
                <a:gd name="T30" fmla="*/ 568 w 571"/>
                <a:gd name="T31" fmla="*/ 67 h 536"/>
                <a:gd name="T32" fmla="*/ 337 w 571"/>
                <a:gd name="T33" fmla="*/ 536 h 536"/>
                <a:gd name="T34" fmla="*/ 233 w 571"/>
                <a:gd name="T35" fmla="*/ 536 h 536"/>
                <a:gd name="T36" fmla="*/ 6 w 571"/>
                <a:gd name="T37" fmla="*/ 67 h 536"/>
                <a:gd name="T38" fmla="*/ 0 w 571"/>
                <a:gd name="T39" fmla="*/ 51 h 536"/>
                <a:gd name="T40" fmla="*/ 2 w 571"/>
                <a:gd name="T41" fmla="*/ 35 h 536"/>
                <a:gd name="T42" fmla="*/ 7 w 571"/>
                <a:gd name="T43" fmla="*/ 21 h 536"/>
                <a:gd name="T44" fmla="*/ 18 w 571"/>
                <a:gd name="T45" fmla="*/ 9 h 536"/>
                <a:gd name="T46" fmla="*/ 32 w 571"/>
                <a:gd name="T47" fmla="*/ 2 h 536"/>
                <a:gd name="T48" fmla="*/ 48 w 571"/>
                <a:gd name="T4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1" h="536">
                  <a:moveTo>
                    <a:pt x="48" y="0"/>
                  </a:moveTo>
                  <a:lnTo>
                    <a:pt x="65" y="4"/>
                  </a:lnTo>
                  <a:lnTo>
                    <a:pt x="79" y="12"/>
                  </a:lnTo>
                  <a:lnTo>
                    <a:pt x="89" y="26"/>
                  </a:lnTo>
                  <a:lnTo>
                    <a:pt x="280" y="431"/>
                  </a:lnTo>
                  <a:lnTo>
                    <a:pt x="285" y="440"/>
                  </a:lnTo>
                  <a:lnTo>
                    <a:pt x="484" y="26"/>
                  </a:lnTo>
                  <a:lnTo>
                    <a:pt x="494" y="12"/>
                  </a:lnTo>
                  <a:lnTo>
                    <a:pt x="508" y="2"/>
                  </a:lnTo>
                  <a:lnTo>
                    <a:pt x="526" y="0"/>
                  </a:lnTo>
                  <a:lnTo>
                    <a:pt x="541" y="2"/>
                  </a:lnTo>
                  <a:lnTo>
                    <a:pt x="554" y="9"/>
                  </a:lnTo>
                  <a:lnTo>
                    <a:pt x="564" y="21"/>
                  </a:lnTo>
                  <a:lnTo>
                    <a:pt x="571" y="35"/>
                  </a:lnTo>
                  <a:lnTo>
                    <a:pt x="571" y="51"/>
                  </a:lnTo>
                  <a:lnTo>
                    <a:pt x="568" y="67"/>
                  </a:lnTo>
                  <a:lnTo>
                    <a:pt x="337" y="536"/>
                  </a:lnTo>
                  <a:lnTo>
                    <a:pt x="233" y="536"/>
                  </a:lnTo>
                  <a:lnTo>
                    <a:pt x="6" y="67"/>
                  </a:lnTo>
                  <a:lnTo>
                    <a:pt x="0" y="51"/>
                  </a:lnTo>
                  <a:lnTo>
                    <a:pt x="2" y="35"/>
                  </a:lnTo>
                  <a:lnTo>
                    <a:pt x="7" y="21"/>
                  </a:lnTo>
                  <a:lnTo>
                    <a:pt x="18" y="9"/>
                  </a:lnTo>
                  <a:lnTo>
                    <a:pt x="32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3125788" y="-1244600"/>
              <a:ext cx="1017588" cy="850900"/>
            </a:xfrm>
            <a:custGeom>
              <a:avLst/>
              <a:gdLst>
                <a:gd name="T0" fmla="*/ 321 w 641"/>
                <a:gd name="T1" fmla="*/ 70 h 536"/>
                <a:gd name="T2" fmla="*/ 201 w 641"/>
                <a:gd name="T3" fmla="*/ 328 h 536"/>
                <a:gd name="T4" fmla="*/ 443 w 641"/>
                <a:gd name="T5" fmla="*/ 328 h 536"/>
                <a:gd name="T6" fmla="*/ 321 w 641"/>
                <a:gd name="T7" fmla="*/ 70 h 536"/>
                <a:gd name="T8" fmla="*/ 264 w 641"/>
                <a:gd name="T9" fmla="*/ 0 h 536"/>
                <a:gd name="T10" fmla="*/ 381 w 641"/>
                <a:gd name="T11" fmla="*/ 0 h 536"/>
                <a:gd name="T12" fmla="*/ 641 w 641"/>
                <a:gd name="T13" fmla="*/ 536 h 536"/>
                <a:gd name="T14" fmla="*/ 538 w 641"/>
                <a:gd name="T15" fmla="*/ 536 h 536"/>
                <a:gd name="T16" fmla="*/ 482 w 641"/>
                <a:gd name="T17" fmla="*/ 414 h 536"/>
                <a:gd name="T18" fmla="*/ 480 w 641"/>
                <a:gd name="T19" fmla="*/ 410 h 536"/>
                <a:gd name="T20" fmla="*/ 161 w 641"/>
                <a:gd name="T21" fmla="*/ 410 h 536"/>
                <a:gd name="T22" fmla="*/ 103 w 641"/>
                <a:gd name="T23" fmla="*/ 536 h 536"/>
                <a:gd name="T24" fmla="*/ 0 w 641"/>
                <a:gd name="T25" fmla="*/ 536 h 536"/>
                <a:gd name="T26" fmla="*/ 264 w 641"/>
                <a:gd name="T2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1" h="536">
                  <a:moveTo>
                    <a:pt x="321" y="70"/>
                  </a:moveTo>
                  <a:lnTo>
                    <a:pt x="201" y="328"/>
                  </a:lnTo>
                  <a:lnTo>
                    <a:pt x="443" y="328"/>
                  </a:lnTo>
                  <a:lnTo>
                    <a:pt x="321" y="70"/>
                  </a:lnTo>
                  <a:close/>
                  <a:moveTo>
                    <a:pt x="264" y="0"/>
                  </a:moveTo>
                  <a:lnTo>
                    <a:pt x="381" y="0"/>
                  </a:lnTo>
                  <a:lnTo>
                    <a:pt x="641" y="536"/>
                  </a:lnTo>
                  <a:lnTo>
                    <a:pt x="538" y="536"/>
                  </a:lnTo>
                  <a:lnTo>
                    <a:pt x="482" y="414"/>
                  </a:lnTo>
                  <a:lnTo>
                    <a:pt x="480" y="410"/>
                  </a:lnTo>
                  <a:lnTo>
                    <a:pt x="161" y="410"/>
                  </a:lnTo>
                  <a:lnTo>
                    <a:pt x="103" y="536"/>
                  </a:lnTo>
                  <a:lnTo>
                    <a:pt x="0" y="53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4106863" y="-1244600"/>
              <a:ext cx="928688" cy="850900"/>
            </a:xfrm>
            <a:custGeom>
              <a:avLst/>
              <a:gdLst>
                <a:gd name="T0" fmla="*/ 42 w 585"/>
                <a:gd name="T1" fmla="*/ 0 h 536"/>
                <a:gd name="T2" fmla="*/ 545 w 585"/>
                <a:gd name="T3" fmla="*/ 0 h 536"/>
                <a:gd name="T4" fmla="*/ 560 w 585"/>
                <a:gd name="T5" fmla="*/ 2 h 536"/>
                <a:gd name="T6" fmla="*/ 574 w 585"/>
                <a:gd name="T7" fmla="*/ 12 h 536"/>
                <a:gd name="T8" fmla="*/ 583 w 585"/>
                <a:gd name="T9" fmla="*/ 25 h 536"/>
                <a:gd name="T10" fmla="*/ 585 w 585"/>
                <a:gd name="T11" fmla="*/ 40 h 536"/>
                <a:gd name="T12" fmla="*/ 583 w 585"/>
                <a:gd name="T13" fmla="*/ 56 h 536"/>
                <a:gd name="T14" fmla="*/ 574 w 585"/>
                <a:gd name="T15" fmla="*/ 70 h 536"/>
                <a:gd name="T16" fmla="*/ 560 w 585"/>
                <a:gd name="T17" fmla="*/ 79 h 536"/>
                <a:gd name="T18" fmla="*/ 545 w 585"/>
                <a:gd name="T19" fmla="*/ 82 h 536"/>
                <a:gd name="T20" fmla="*/ 342 w 585"/>
                <a:gd name="T21" fmla="*/ 82 h 536"/>
                <a:gd name="T22" fmla="*/ 342 w 585"/>
                <a:gd name="T23" fmla="*/ 536 h 536"/>
                <a:gd name="T24" fmla="*/ 244 w 585"/>
                <a:gd name="T25" fmla="*/ 536 h 536"/>
                <a:gd name="T26" fmla="*/ 244 w 585"/>
                <a:gd name="T27" fmla="*/ 82 h 536"/>
                <a:gd name="T28" fmla="*/ 42 w 585"/>
                <a:gd name="T29" fmla="*/ 82 h 536"/>
                <a:gd name="T30" fmla="*/ 26 w 585"/>
                <a:gd name="T31" fmla="*/ 79 h 536"/>
                <a:gd name="T32" fmla="*/ 12 w 585"/>
                <a:gd name="T33" fmla="*/ 70 h 536"/>
                <a:gd name="T34" fmla="*/ 4 w 585"/>
                <a:gd name="T35" fmla="*/ 56 h 536"/>
                <a:gd name="T36" fmla="*/ 0 w 585"/>
                <a:gd name="T37" fmla="*/ 40 h 536"/>
                <a:gd name="T38" fmla="*/ 4 w 585"/>
                <a:gd name="T39" fmla="*/ 25 h 536"/>
                <a:gd name="T40" fmla="*/ 12 w 585"/>
                <a:gd name="T41" fmla="*/ 12 h 536"/>
                <a:gd name="T42" fmla="*/ 26 w 585"/>
                <a:gd name="T43" fmla="*/ 2 h 536"/>
                <a:gd name="T44" fmla="*/ 42 w 585"/>
                <a:gd name="T4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5" h="536">
                  <a:moveTo>
                    <a:pt x="42" y="0"/>
                  </a:moveTo>
                  <a:lnTo>
                    <a:pt x="545" y="0"/>
                  </a:lnTo>
                  <a:lnTo>
                    <a:pt x="560" y="2"/>
                  </a:lnTo>
                  <a:lnTo>
                    <a:pt x="574" y="12"/>
                  </a:lnTo>
                  <a:lnTo>
                    <a:pt x="583" y="25"/>
                  </a:lnTo>
                  <a:lnTo>
                    <a:pt x="585" y="40"/>
                  </a:lnTo>
                  <a:lnTo>
                    <a:pt x="583" y="56"/>
                  </a:lnTo>
                  <a:lnTo>
                    <a:pt x="574" y="70"/>
                  </a:lnTo>
                  <a:lnTo>
                    <a:pt x="560" y="79"/>
                  </a:lnTo>
                  <a:lnTo>
                    <a:pt x="545" y="82"/>
                  </a:lnTo>
                  <a:lnTo>
                    <a:pt x="342" y="82"/>
                  </a:lnTo>
                  <a:lnTo>
                    <a:pt x="342" y="536"/>
                  </a:lnTo>
                  <a:lnTo>
                    <a:pt x="244" y="536"/>
                  </a:lnTo>
                  <a:lnTo>
                    <a:pt x="244" y="82"/>
                  </a:lnTo>
                  <a:lnTo>
                    <a:pt x="42" y="82"/>
                  </a:lnTo>
                  <a:lnTo>
                    <a:pt x="26" y="79"/>
                  </a:lnTo>
                  <a:lnTo>
                    <a:pt x="12" y="70"/>
                  </a:lnTo>
                  <a:lnTo>
                    <a:pt x="4" y="5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5214938" y="-1244600"/>
              <a:ext cx="906463" cy="873125"/>
            </a:xfrm>
            <a:custGeom>
              <a:avLst/>
              <a:gdLst>
                <a:gd name="T0" fmla="*/ 49 w 571"/>
                <a:gd name="T1" fmla="*/ 0 h 550"/>
                <a:gd name="T2" fmla="*/ 68 w 571"/>
                <a:gd name="T3" fmla="*/ 4 h 550"/>
                <a:gd name="T4" fmla="*/ 84 w 571"/>
                <a:gd name="T5" fmla="*/ 14 h 550"/>
                <a:gd name="T6" fmla="*/ 94 w 571"/>
                <a:gd name="T7" fmla="*/ 30 h 550"/>
                <a:gd name="T8" fmla="*/ 98 w 571"/>
                <a:gd name="T9" fmla="*/ 49 h 550"/>
                <a:gd name="T10" fmla="*/ 98 w 571"/>
                <a:gd name="T11" fmla="*/ 299 h 550"/>
                <a:gd name="T12" fmla="*/ 98 w 571"/>
                <a:gd name="T13" fmla="*/ 320 h 550"/>
                <a:gd name="T14" fmla="*/ 101 w 571"/>
                <a:gd name="T15" fmla="*/ 342 h 550"/>
                <a:gd name="T16" fmla="*/ 105 w 571"/>
                <a:gd name="T17" fmla="*/ 363 h 550"/>
                <a:gd name="T18" fmla="*/ 112 w 571"/>
                <a:gd name="T19" fmla="*/ 384 h 550"/>
                <a:gd name="T20" fmla="*/ 122 w 571"/>
                <a:gd name="T21" fmla="*/ 403 h 550"/>
                <a:gd name="T22" fmla="*/ 136 w 571"/>
                <a:gd name="T23" fmla="*/ 421 h 550"/>
                <a:gd name="T24" fmla="*/ 156 w 571"/>
                <a:gd name="T25" fmla="*/ 437 h 550"/>
                <a:gd name="T26" fmla="*/ 180 w 571"/>
                <a:gd name="T27" fmla="*/ 449 h 550"/>
                <a:gd name="T28" fmla="*/ 208 w 571"/>
                <a:gd name="T29" fmla="*/ 459 h 550"/>
                <a:gd name="T30" fmla="*/ 245 w 571"/>
                <a:gd name="T31" fmla="*/ 464 h 550"/>
                <a:gd name="T32" fmla="*/ 286 w 571"/>
                <a:gd name="T33" fmla="*/ 466 h 550"/>
                <a:gd name="T34" fmla="*/ 328 w 571"/>
                <a:gd name="T35" fmla="*/ 464 h 550"/>
                <a:gd name="T36" fmla="*/ 363 w 571"/>
                <a:gd name="T37" fmla="*/ 459 h 550"/>
                <a:gd name="T38" fmla="*/ 391 w 571"/>
                <a:gd name="T39" fmla="*/ 449 h 550"/>
                <a:gd name="T40" fmla="*/ 416 w 571"/>
                <a:gd name="T41" fmla="*/ 437 h 550"/>
                <a:gd name="T42" fmla="*/ 435 w 571"/>
                <a:gd name="T43" fmla="*/ 421 h 550"/>
                <a:gd name="T44" fmla="*/ 449 w 571"/>
                <a:gd name="T45" fmla="*/ 403 h 550"/>
                <a:gd name="T46" fmla="*/ 459 w 571"/>
                <a:gd name="T47" fmla="*/ 384 h 550"/>
                <a:gd name="T48" fmla="*/ 466 w 571"/>
                <a:gd name="T49" fmla="*/ 363 h 550"/>
                <a:gd name="T50" fmla="*/ 470 w 571"/>
                <a:gd name="T51" fmla="*/ 342 h 550"/>
                <a:gd name="T52" fmla="*/ 473 w 571"/>
                <a:gd name="T53" fmla="*/ 320 h 550"/>
                <a:gd name="T54" fmla="*/ 473 w 571"/>
                <a:gd name="T55" fmla="*/ 299 h 550"/>
                <a:gd name="T56" fmla="*/ 473 w 571"/>
                <a:gd name="T57" fmla="*/ 49 h 550"/>
                <a:gd name="T58" fmla="*/ 477 w 571"/>
                <a:gd name="T59" fmla="*/ 30 h 550"/>
                <a:gd name="T60" fmla="*/ 487 w 571"/>
                <a:gd name="T61" fmla="*/ 14 h 550"/>
                <a:gd name="T62" fmla="*/ 503 w 571"/>
                <a:gd name="T63" fmla="*/ 4 h 550"/>
                <a:gd name="T64" fmla="*/ 522 w 571"/>
                <a:gd name="T65" fmla="*/ 0 h 550"/>
                <a:gd name="T66" fmla="*/ 541 w 571"/>
                <a:gd name="T67" fmla="*/ 4 h 550"/>
                <a:gd name="T68" fmla="*/ 557 w 571"/>
                <a:gd name="T69" fmla="*/ 14 h 550"/>
                <a:gd name="T70" fmla="*/ 567 w 571"/>
                <a:gd name="T71" fmla="*/ 30 h 550"/>
                <a:gd name="T72" fmla="*/ 571 w 571"/>
                <a:gd name="T73" fmla="*/ 49 h 550"/>
                <a:gd name="T74" fmla="*/ 571 w 571"/>
                <a:gd name="T75" fmla="*/ 306 h 550"/>
                <a:gd name="T76" fmla="*/ 567 w 571"/>
                <a:gd name="T77" fmla="*/ 358 h 550"/>
                <a:gd name="T78" fmla="*/ 557 w 571"/>
                <a:gd name="T79" fmla="*/ 402 h 550"/>
                <a:gd name="T80" fmla="*/ 540 w 571"/>
                <a:gd name="T81" fmla="*/ 442 h 550"/>
                <a:gd name="T82" fmla="*/ 513 w 571"/>
                <a:gd name="T83" fmla="*/ 475 h 550"/>
                <a:gd name="T84" fmla="*/ 482 w 571"/>
                <a:gd name="T85" fmla="*/ 501 h 550"/>
                <a:gd name="T86" fmla="*/ 444 w 571"/>
                <a:gd name="T87" fmla="*/ 522 h 550"/>
                <a:gd name="T88" fmla="*/ 398 w 571"/>
                <a:gd name="T89" fmla="*/ 538 h 550"/>
                <a:gd name="T90" fmla="*/ 346 w 571"/>
                <a:gd name="T91" fmla="*/ 547 h 550"/>
                <a:gd name="T92" fmla="*/ 286 w 571"/>
                <a:gd name="T93" fmla="*/ 550 h 550"/>
                <a:gd name="T94" fmla="*/ 225 w 571"/>
                <a:gd name="T95" fmla="*/ 547 h 550"/>
                <a:gd name="T96" fmla="*/ 173 w 571"/>
                <a:gd name="T97" fmla="*/ 538 h 550"/>
                <a:gd name="T98" fmla="*/ 128 w 571"/>
                <a:gd name="T99" fmla="*/ 522 h 550"/>
                <a:gd name="T100" fmla="*/ 89 w 571"/>
                <a:gd name="T101" fmla="*/ 501 h 550"/>
                <a:gd name="T102" fmla="*/ 58 w 571"/>
                <a:gd name="T103" fmla="*/ 475 h 550"/>
                <a:gd name="T104" fmla="*/ 32 w 571"/>
                <a:gd name="T105" fmla="*/ 442 h 550"/>
                <a:gd name="T106" fmla="*/ 14 w 571"/>
                <a:gd name="T107" fmla="*/ 402 h 550"/>
                <a:gd name="T108" fmla="*/ 4 w 571"/>
                <a:gd name="T109" fmla="*/ 358 h 550"/>
                <a:gd name="T110" fmla="*/ 0 w 571"/>
                <a:gd name="T111" fmla="*/ 306 h 550"/>
                <a:gd name="T112" fmla="*/ 0 w 571"/>
                <a:gd name="T113" fmla="*/ 49 h 550"/>
                <a:gd name="T114" fmla="*/ 4 w 571"/>
                <a:gd name="T115" fmla="*/ 30 h 550"/>
                <a:gd name="T116" fmla="*/ 14 w 571"/>
                <a:gd name="T117" fmla="*/ 14 h 550"/>
                <a:gd name="T118" fmla="*/ 30 w 571"/>
                <a:gd name="T119" fmla="*/ 4 h 550"/>
                <a:gd name="T120" fmla="*/ 49 w 571"/>
                <a:gd name="T12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1" h="550">
                  <a:moveTo>
                    <a:pt x="49" y="0"/>
                  </a:moveTo>
                  <a:lnTo>
                    <a:pt x="68" y="4"/>
                  </a:lnTo>
                  <a:lnTo>
                    <a:pt x="84" y="14"/>
                  </a:lnTo>
                  <a:lnTo>
                    <a:pt x="94" y="30"/>
                  </a:lnTo>
                  <a:lnTo>
                    <a:pt x="98" y="49"/>
                  </a:lnTo>
                  <a:lnTo>
                    <a:pt x="98" y="299"/>
                  </a:lnTo>
                  <a:lnTo>
                    <a:pt x="98" y="320"/>
                  </a:lnTo>
                  <a:lnTo>
                    <a:pt x="101" y="342"/>
                  </a:lnTo>
                  <a:lnTo>
                    <a:pt x="105" y="363"/>
                  </a:lnTo>
                  <a:lnTo>
                    <a:pt x="112" y="384"/>
                  </a:lnTo>
                  <a:lnTo>
                    <a:pt x="122" y="403"/>
                  </a:lnTo>
                  <a:lnTo>
                    <a:pt x="136" y="421"/>
                  </a:lnTo>
                  <a:lnTo>
                    <a:pt x="156" y="437"/>
                  </a:lnTo>
                  <a:lnTo>
                    <a:pt x="180" y="449"/>
                  </a:lnTo>
                  <a:lnTo>
                    <a:pt x="208" y="459"/>
                  </a:lnTo>
                  <a:lnTo>
                    <a:pt x="245" y="464"/>
                  </a:lnTo>
                  <a:lnTo>
                    <a:pt x="286" y="466"/>
                  </a:lnTo>
                  <a:lnTo>
                    <a:pt x="328" y="464"/>
                  </a:lnTo>
                  <a:lnTo>
                    <a:pt x="363" y="459"/>
                  </a:lnTo>
                  <a:lnTo>
                    <a:pt x="391" y="449"/>
                  </a:lnTo>
                  <a:lnTo>
                    <a:pt x="416" y="437"/>
                  </a:lnTo>
                  <a:lnTo>
                    <a:pt x="435" y="421"/>
                  </a:lnTo>
                  <a:lnTo>
                    <a:pt x="449" y="403"/>
                  </a:lnTo>
                  <a:lnTo>
                    <a:pt x="459" y="384"/>
                  </a:lnTo>
                  <a:lnTo>
                    <a:pt x="466" y="363"/>
                  </a:lnTo>
                  <a:lnTo>
                    <a:pt x="470" y="342"/>
                  </a:lnTo>
                  <a:lnTo>
                    <a:pt x="473" y="320"/>
                  </a:lnTo>
                  <a:lnTo>
                    <a:pt x="473" y="299"/>
                  </a:lnTo>
                  <a:lnTo>
                    <a:pt x="473" y="49"/>
                  </a:lnTo>
                  <a:lnTo>
                    <a:pt x="477" y="30"/>
                  </a:lnTo>
                  <a:lnTo>
                    <a:pt x="487" y="14"/>
                  </a:lnTo>
                  <a:lnTo>
                    <a:pt x="503" y="4"/>
                  </a:lnTo>
                  <a:lnTo>
                    <a:pt x="522" y="0"/>
                  </a:lnTo>
                  <a:lnTo>
                    <a:pt x="541" y="4"/>
                  </a:lnTo>
                  <a:lnTo>
                    <a:pt x="557" y="14"/>
                  </a:lnTo>
                  <a:lnTo>
                    <a:pt x="567" y="30"/>
                  </a:lnTo>
                  <a:lnTo>
                    <a:pt x="571" y="49"/>
                  </a:lnTo>
                  <a:lnTo>
                    <a:pt x="571" y="306"/>
                  </a:lnTo>
                  <a:lnTo>
                    <a:pt x="567" y="358"/>
                  </a:lnTo>
                  <a:lnTo>
                    <a:pt x="557" y="402"/>
                  </a:lnTo>
                  <a:lnTo>
                    <a:pt x="540" y="442"/>
                  </a:lnTo>
                  <a:lnTo>
                    <a:pt x="513" y="475"/>
                  </a:lnTo>
                  <a:lnTo>
                    <a:pt x="482" y="501"/>
                  </a:lnTo>
                  <a:lnTo>
                    <a:pt x="444" y="522"/>
                  </a:lnTo>
                  <a:lnTo>
                    <a:pt x="398" y="538"/>
                  </a:lnTo>
                  <a:lnTo>
                    <a:pt x="346" y="547"/>
                  </a:lnTo>
                  <a:lnTo>
                    <a:pt x="286" y="550"/>
                  </a:lnTo>
                  <a:lnTo>
                    <a:pt x="225" y="547"/>
                  </a:lnTo>
                  <a:lnTo>
                    <a:pt x="173" y="538"/>
                  </a:lnTo>
                  <a:lnTo>
                    <a:pt x="128" y="522"/>
                  </a:lnTo>
                  <a:lnTo>
                    <a:pt x="89" y="501"/>
                  </a:lnTo>
                  <a:lnTo>
                    <a:pt x="58" y="475"/>
                  </a:lnTo>
                  <a:lnTo>
                    <a:pt x="32" y="442"/>
                  </a:lnTo>
                  <a:lnTo>
                    <a:pt x="14" y="402"/>
                  </a:lnTo>
                  <a:lnTo>
                    <a:pt x="4" y="358"/>
                  </a:lnTo>
                  <a:lnTo>
                    <a:pt x="0" y="306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384926" y="-1244600"/>
              <a:ext cx="873125" cy="850900"/>
            </a:xfrm>
            <a:custGeom>
              <a:avLst/>
              <a:gdLst>
                <a:gd name="T0" fmla="*/ 96 w 550"/>
                <a:gd name="T1" fmla="*/ 79 h 536"/>
                <a:gd name="T2" fmla="*/ 96 w 550"/>
                <a:gd name="T3" fmla="*/ 241 h 536"/>
                <a:gd name="T4" fmla="*/ 307 w 550"/>
                <a:gd name="T5" fmla="*/ 241 h 536"/>
                <a:gd name="T6" fmla="*/ 342 w 550"/>
                <a:gd name="T7" fmla="*/ 241 h 536"/>
                <a:gd name="T8" fmla="*/ 372 w 550"/>
                <a:gd name="T9" fmla="*/ 238 h 536"/>
                <a:gd name="T10" fmla="*/ 398 w 550"/>
                <a:gd name="T11" fmla="*/ 231 h 536"/>
                <a:gd name="T12" fmla="*/ 417 w 550"/>
                <a:gd name="T13" fmla="*/ 222 h 536"/>
                <a:gd name="T14" fmla="*/ 431 w 550"/>
                <a:gd name="T15" fmla="*/ 206 h 536"/>
                <a:gd name="T16" fmla="*/ 440 w 550"/>
                <a:gd name="T17" fmla="*/ 187 h 536"/>
                <a:gd name="T18" fmla="*/ 443 w 550"/>
                <a:gd name="T19" fmla="*/ 161 h 536"/>
                <a:gd name="T20" fmla="*/ 440 w 550"/>
                <a:gd name="T21" fmla="*/ 135 h 536"/>
                <a:gd name="T22" fmla="*/ 431 w 550"/>
                <a:gd name="T23" fmla="*/ 114 h 536"/>
                <a:gd name="T24" fmla="*/ 417 w 550"/>
                <a:gd name="T25" fmla="*/ 100 h 536"/>
                <a:gd name="T26" fmla="*/ 398 w 550"/>
                <a:gd name="T27" fmla="*/ 89 h 536"/>
                <a:gd name="T28" fmla="*/ 372 w 550"/>
                <a:gd name="T29" fmla="*/ 84 h 536"/>
                <a:gd name="T30" fmla="*/ 342 w 550"/>
                <a:gd name="T31" fmla="*/ 80 h 536"/>
                <a:gd name="T32" fmla="*/ 307 w 550"/>
                <a:gd name="T33" fmla="*/ 79 h 536"/>
                <a:gd name="T34" fmla="*/ 96 w 550"/>
                <a:gd name="T35" fmla="*/ 79 h 536"/>
                <a:gd name="T36" fmla="*/ 0 w 550"/>
                <a:gd name="T37" fmla="*/ 0 h 536"/>
                <a:gd name="T38" fmla="*/ 323 w 550"/>
                <a:gd name="T39" fmla="*/ 0 h 536"/>
                <a:gd name="T40" fmla="*/ 377 w 550"/>
                <a:gd name="T41" fmla="*/ 2 h 536"/>
                <a:gd name="T42" fmla="*/ 422 w 550"/>
                <a:gd name="T43" fmla="*/ 9 h 536"/>
                <a:gd name="T44" fmla="*/ 459 w 550"/>
                <a:gd name="T45" fmla="*/ 19 h 536"/>
                <a:gd name="T46" fmla="*/ 489 w 550"/>
                <a:gd name="T47" fmla="*/ 37 h 536"/>
                <a:gd name="T48" fmla="*/ 511 w 550"/>
                <a:gd name="T49" fmla="*/ 58 h 536"/>
                <a:gd name="T50" fmla="*/ 527 w 550"/>
                <a:gd name="T51" fmla="*/ 86 h 536"/>
                <a:gd name="T52" fmla="*/ 537 w 550"/>
                <a:gd name="T53" fmla="*/ 119 h 536"/>
                <a:gd name="T54" fmla="*/ 539 w 550"/>
                <a:gd name="T55" fmla="*/ 157 h 536"/>
                <a:gd name="T56" fmla="*/ 537 w 550"/>
                <a:gd name="T57" fmla="*/ 194 h 536"/>
                <a:gd name="T58" fmla="*/ 527 w 550"/>
                <a:gd name="T59" fmla="*/ 225 h 536"/>
                <a:gd name="T60" fmla="*/ 513 w 550"/>
                <a:gd name="T61" fmla="*/ 252 h 536"/>
                <a:gd name="T62" fmla="*/ 494 w 550"/>
                <a:gd name="T63" fmla="*/ 272 h 536"/>
                <a:gd name="T64" fmla="*/ 471 w 550"/>
                <a:gd name="T65" fmla="*/ 290 h 536"/>
                <a:gd name="T66" fmla="*/ 447 w 550"/>
                <a:gd name="T67" fmla="*/ 302 h 536"/>
                <a:gd name="T68" fmla="*/ 419 w 550"/>
                <a:gd name="T69" fmla="*/ 311 h 536"/>
                <a:gd name="T70" fmla="*/ 393 w 550"/>
                <a:gd name="T71" fmla="*/ 314 h 536"/>
                <a:gd name="T72" fmla="*/ 384 w 550"/>
                <a:gd name="T73" fmla="*/ 314 h 536"/>
                <a:gd name="T74" fmla="*/ 550 w 550"/>
                <a:gd name="T75" fmla="*/ 536 h 536"/>
                <a:gd name="T76" fmla="*/ 431 w 550"/>
                <a:gd name="T77" fmla="*/ 536 h 536"/>
                <a:gd name="T78" fmla="*/ 274 w 550"/>
                <a:gd name="T79" fmla="*/ 323 h 536"/>
                <a:gd name="T80" fmla="*/ 272 w 550"/>
                <a:gd name="T81" fmla="*/ 321 h 536"/>
                <a:gd name="T82" fmla="*/ 96 w 550"/>
                <a:gd name="T83" fmla="*/ 321 h 536"/>
                <a:gd name="T84" fmla="*/ 96 w 550"/>
                <a:gd name="T85" fmla="*/ 536 h 536"/>
                <a:gd name="T86" fmla="*/ 0 w 550"/>
                <a:gd name="T87" fmla="*/ 536 h 536"/>
                <a:gd name="T88" fmla="*/ 0 w 550"/>
                <a:gd name="T8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0" h="536">
                  <a:moveTo>
                    <a:pt x="96" y="79"/>
                  </a:moveTo>
                  <a:lnTo>
                    <a:pt x="96" y="241"/>
                  </a:lnTo>
                  <a:lnTo>
                    <a:pt x="307" y="241"/>
                  </a:lnTo>
                  <a:lnTo>
                    <a:pt x="342" y="241"/>
                  </a:lnTo>
                  <a:lnTo>
                    <a:pt x="372" y="238"/>
                  </a:lnTo>
                  <a:lnTo>
                    <a:pt x="398" y="231"/>
                  </a:lnTo>
                  <a:lnTo>
                    <a:pt x="417" y="222"/>
                  </a:lnTo>
                  <a:lnTo>
                    <a:pt x="431" y="206"/>
                  </a:lnTo>
                  <a:lnTo>
                    <a:pt x="440" y="187"/>
                  </a:lnTo>
                  <a:lnTo>
                    <a:pt x="443" y="161"/>
                  </a:lnTo>
                  <a:lnTo>
                    <a:pt x="440" y="135"/>
                  </a:lnTo>
                  <a:lnTo>
                    <a:pt x="431" y="114"/>
                  </a:lnTo>
                  <a:lnTo>
                    <a:pt x="417" y="100"/>
                  </a:lnTo>
                  <a:lnTo>
                    <a:pt x="398" y="89"/>
                  </a:lnTo>
                  <a:lnTo>
                    <a:pt x="372" y="84"/>
                  </a:lnTo>
                  <a:lnTo>
                    <a:pt x="342" y="80"/>
                  </a:lnTo>
                  <a:lnTo>
                    <a:pt x="307" y="79"/>
                  </a:lnTo>
                  <a:lnTo>
                    <a:pt x="96" y="79"/>
                  </a:lnTo>
                  <a:close/>
                  <a:moveTo>
                    <a:pt x="0" y="0"/>
                  </a:moveTo>
                  <a:lnTo>
                    <a:pt x="323" y="0"/>
                  </a:lnTo>
                  <a:lnTo>
                    <a:pt x="377" y="2"/>
                  </a:lnTo>
                  <a:lnTo>
                    <a:pt x="422" y="9"/>
                  </a:lnTo>
                  <a:lnTo>
                    <a:pt x="459" y="19"/>
                  </a:lnTo>
                  <a:lnTo>
                    <a:pt x="489" y="37"/>
                  </a:lnTo>
                  <a:lnTo>
                    <a:pt x="511" y="58"/>
                  </a:lnTo>
                  <a:lnTo>
                    <a:pt x="527" y="86"/>
                  </a:lnTo>
                  <a:lnTo>
                    <a:pt x="537" y="119"/>
                  </a:lnTo>
                  <a:lnTo>
                    <a:pt x="539" y="157"/>
                  </a:lnTo>
                  <a:lnTo>
                    <a:pt x="537" y="194"/>
                  </a:lnTo>
                  <a:lnTo>
                    <a:pt x="527" y="225"/>
                  </a:lnTo>
                  <a:lnTo>
                    <a:pt x="513" y="252"/>
                  </a:lnTo>
                  <a:lnTo>
                    <a:pt x="494" y="272"/>
                  </a:lnTo>
                  <a:lnTo>
                    <a:pt x="471" y="290"/>
                  </a:lnTo>
                  <a:lnTo>
                    <a:pt x="447" y="302"/>
                  </a:lnTo>
                  <a:lnTo>
                    <a:pt x="419" y="311"/>
                  </a:lnTo>
                  <a:lnTo>
                    <a:pt x="393" y="314"/>
                  </a:lnTo>
                  <a:lnTo>
                    <a:pt x="384" y="314"/>
                  </a:lnTo>
                  <a:lnTo>
                    <a:pt x="550" y="536"/>
                  </a:lnTo>
                  <a:lnTo>
                    <a:pt x="431" y="536"/>
                  </a:lnTo>
                  <a:lnTo>
                    <a:pt x="274" y="323"/>
                  </a:lnTo>
                  <a:lnTo>
                    <a:pt x="272" y="321"/>
                  </a:lnTo>
                  <a:lnTo>
                    <a:pt x="96" y="321"/>
                  </a:lnTo>
                  <a:lnTo>
                    <a:pt x="9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7477126" y="-1244600"/>
              <a:ext cx="774700" cy="850900"/>
            </a:xfrm>
            <a:custGeom>
              <a:avLst/>
              <a:gdLst>
                <a:gd name="T0" fmla="*/ 0 w 488"/>
                <a:gd name="T1" fmla="*/ 0 h 536"/>
                <a:gd name="T2" fmla="*/ 438 w 488"/>
                <a:gd name="T3" fmla="*/ 0 h 536"/>
                <a:gd name="T4" fmla="*/ 453 w 488"/>
                <a:gd name="T5" fmla="*/ 2 h 536"/>
                <a:gd name="T6" fmla="*/ 467 w 488"/>
                <a:gd name="T7" fmla="*/ 12 h 536"/>
                <a:gd name="T8" fmla="*/ 476 w 488"/>
                <a:gd name="T9" fmla="*/ 25 h 536"/>
                <a:gd name="T10" fmla="*/ 480 w 488"/>
                <a:gd name="T11" fmla="*/ 40 h 536"/>
                <a:gd name="T12" fmla="*/ 476 w 488"/>
                <a:gd name="T13" fmla="*/ 56 h 536"/>
                <a:gd name="T14" fmla="*/ 467 w 488"/>
                <a:gd name="T15" fmla="*/ 70 h 536"/>
                <a:gd name="T16" fmla="*/ 453 w 488"/>
                <a:gd name="T17" fmla="*/ 79 h 536"/>
                <a:gd name="T18" fmla="*/ 438 w 488"/>
                <a:gd name="T19" fmla="*/ 82 h 536"/>
                <a:gd name="T20" fmla="*/ 97 w 488"/>
                <a:gd name="T21" fmla="*/ 82 h 536"/>
                <a:gd name="T22" fmla="*/ 97 w 488"/>
                <a:gd name="T23" fmla="*/ 218 h 536"/>
                <a:gd name="T24" fmla="*/ 333 w 488"/>
                <a:gd name="T25" fmla="*/ 218 h 536"/>
                <a:gd name="T26" fmla="*/ 349 w 488"/>
                <a:gd name="T27" fmla="*/ 222 h 536"/>
                <a:gd name="T28" fmla="*/ 361 w 488"/>
                <a:gd name="T29" fmla="*/ 231 h 536"/>
                <a:gd name="T30" fmla="*/ 370 w 488"/>
                <a:gd name="T31" fmla="*/ 243 h 536"/>
                <a:gd name="T32" fmla="*/ 373 w 488"/>
                <a:gd name="T33" fmla="*/ 259 h 536"/>
                <a:gd name="T34" fmla="*/ 370 w 488"/>
                <a:gd name="T35" fmla="*/ 276 h 536"/>
                <a:gd name="T36" fmla="*/ 361 w 488"/>
                <a:gd name="T37" fmla="*/ 288 h 536"/>
                <a:gd name="T38" fmla="*/ 349 w 488"/>
                <a:gd name="T39" fmla="*/ 297 h 536"/>
                <a:gd name="T40" fmla="*/ 333 w 488"/>
                <a:gd name="T41" fmla="*/ 300 h 536"/>
                <a:gd name="T42" fmla="*/ 97 w 488"/>
                <a:gd name="T43" fmla="*/ 300 h 536"/>
                <a:gd name="T44" fmla="*/ 97 w 488"/>
                <a:gd name="T45" fmla="*/ 454 h 536"/>
                <a:gd name="T46" fmla="*/ 446 w 488"/>
                <a:gd name="T47" fmla="*/ 454 h 536"/>
                <a:gd name="T48" fmla="*/ 464 w 488"/>
                <a:gd name="T49" fmla="*/ 457 h 536"/>
                <a:gd name="T50" fmla="*/ 476 w 488"/>
                <a:gd name="T51" fmla="*/ 466 h 536"/>
                <a:gd name="T52" fmla="*/ 485 w 488"/>
                <a:gd name="T53" fmla="*/ 478 h 536"/>
                <a:gd name="T54" fmla="*/ 488 w 488"/>
                <a:gd name="T55" fmla="*/ 494 h 536"/>
                <a:gd name="T56" fmla="*/ 485 w 488"/>
                <a:gd name="T57" fmla="*/ 512 h 536"/>
                <a:gd name="T58" fmla="*/ 476 w 488"/>
                <a:gd name="T59" fmla="*/ 524 h 536"/>
                <a:gd name="T60" fmla="*/ 464 w 488"/>
                <a:gd name="T61" fmla="*/ 533 h 536"/>
                <a:gd name="T62" fmla="*/ 446 w 488"/>
                <a:gd name="T63" fmla="*/ 536 h 536"/>
                <a:gd name="T64" fmla="*/ 0 w 488"/>
                <a:gd name="T65" fmla="*/ 536 h 536"/>
                <a:gd name="T66" fmla="*/ 0 w 488"/>
                <a:gd name="T6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8" h="536">
                  <a:moveTo>
                    <a:pt x="0" y="0"/>
                  </a:moveTo>
                  <a:lnTo>
                    <a:pt x="438" y="0"/>
                  </a:lnTo>
                  <a:lnTo>
                    <a:pt x="453" y="2"/>
                  </a:lnTo>
                  <a:lnTo>
                    <a:pt x="467" y="12"/>
                  </a:lnTo>
                  <a:lnTo>
                    <a:pt x="476" y="25"/>
                  </a:lnTo>
                  <a:lnTo>
                    <a:pt x="480" y="40"/>
                  </a:lnTo>
                  <a:lnTo>
                    <a:pt x="476" y="56"/>
                  </a:lnTo>
                  <a:lnTo>
                    <a:pt x="467" y="70"/>
                  </a:lnTo>
                  <a:lnTo>
                    <a:pt x="453" y="79"/>
                  </a:lnTo>
                  <a:lnTo>
                    <a:pt x="438" y="82"/>
                  </a:lnTo>
                  <a:lnTo>
                    <a:pt x="97" y="82"/>
                  </a:lnTo>
                  <a:lnTo>
                    <a:pt x="97" y="218"/>
                  </a:lnTo>
                  <a:lnTo>
                    <a:pt x="333" y="218"/>
                  </a:lnTo>
                  <a:lnTo>
                    <a:pt x="349" y="222"/>
                  </a:lnTo>
                  <a:lnTo>
                    <a:pt x="361" y="231"/>
                  </a:lnTo>
                  <a:lnTo>
                    <a:pt x="370" y="243"/>
                  </a:lnTo>
                  <a:lnTo>
                    <a:pt x="373" y="259"/>
                  </a:lnTo>
                  <a:lnTo>
                    <a:pt x="370" y="276"/>
                  </a:lnTo>
                  <a:lnTo>
                    <a:pt x="361" y="288"/>
                  </a:lnTo>
                  <a:lnTo>
                    <a:pt x="349" y="297"/>
                  </a:lnTo>
                  <a:lnTo>
                    <a:pt x="333" y="300"/>
                  </a:lnTo>
                  <a:lnTo>
                    <a:pt x="97" y="300"/>
                  </a:lnTo>
                  <a:lnTo>
                    <a:pt x="97" y="454"/>
                  </a:lnTo>
                  <a:lnTo>
                    <a:pt x="446" y="454"/>
                  </a:lnTo>
                  <a:lnTo>
                    <a:pt x="464" y="457"/>
                  </a:lnTo>
                  <a:lnTo>
                    <a:pt x="476" y="466"/>
                  </a:lnTo>
                  <a:lnTo>
                    <a:pt x="485" y="478"/>
                  </a:lnTo>
                  <a:lnTo>
                    <a:pt x="488" y="494"/>
                  </a:lnTo>
                  <a:lnTo>
                    <a:pt x="485" y="512"/>
                  </a:lnTo>
                  <a:lnTo>
                    <a:pt x="476" y="524"/>
                  </a:lnTo>
                  <a:lnTo>
                    <a:pt x="464" y="533"/>
                  </a:lnTo>
                  <a:lnTo>
                    <a:pt x="446" y="536"/>
                  </a:lnTo>
                  <a:lnTo>
                    <a:pt x="0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233738" y="-1751013"/>
              <a:ext cx="152400" cy="146050"/>
            </a:xfrm>
            <a:custGeom>
              <a:avLst/>
              <a:gdLst>
                <a:gd name="T0" fmla="*/ 51 w 96"/>
                <a:gd name="T1" fmla="*/ 0 h 92"/>
                <a:gd name="T2" fmla="*/ 53 w 96"/>
                <a:gd name="T3" fmla="*/ 0 h 92"/>
                <a:gd name="T4" fmla="*/ 70 w 96"/>
                <a:gd name="T5" fmla="*/ 5 h 92"/>
                <a:gd name="T6" fmla="*/ 84 w 96"/>
                <a:gd name="T7" fmla="*/ 15 h 92"/>
                <a:gd name="T8" fmla="*/ 93 w 96"/>
                <a:gd name="T9" fmla="*/ 31 h 92"/>
                <a:gd name="T10" fmla="*/ 96 w 96"/>
                <a:gd name="T11" fmla="*/ 49 h 92"/>
                <a:gd name="T12" fmla="*/ 91 w 96"/>
                <a:gd name="T13" fmla="*/ 66 h 92"/>
                <a:gd name="T14" fmla="*/ 81 w 96"/>
                <a:gd name="T15" fmla="*/ 80 h 92"/>
                <a:gd name="T16" fmla="*/ 65 w 96"/>
                <a:gd name="T17" fmla="*/ 91 h 92"/>
                <a:gd name="T18" fmla="*/ 47 w 96"/>
                <a:gd name="T19" fmla="*/ 92 h 92"/>
                <a:gd name="T20" fmla="*/ 44 w 96"/>
                <a:gd name="T21" fmla="*/ 92 h 92"/>
                <a:gd name="T22" fmla="*/ 26 w 96"/>
                <a:gd name="T23" fmla="*/ 87 h 92"/>
                <a:gd name="T24" fmla="*/ 12 w 96"/>
                <a:gd name="T25" fmla="*/ 77 h 92"/>
                <a:gd name="T26" fmla="*/ 4 w 96"/>
                <a:gd name="T27" fmla="*/ 61 h 92"/>
                <a:gd name="T28" fmla="*/ 0 w 96"/>
                <a:gd name="T29" fmla="*/ 43 h 92"/>
                <a:gd name="T30" fmla="*/ 5 w 96"/>
                <a:gd name="T31" fmla="*/ 26 h 92"/>
                <a:gd name="T32" fmla="*/ 16 w 96"/>
                <a:gd name="T33" fmla="*/ 12 h 92"/>
                <a:gd name="T34" fmla="*/ 32 w 96"/>
                <a:gd name="T35" fmla="*/ 2 h 92"/>
                <a:gd name="T36" fmla="*/ 51 w 96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2">
                  <a:moveTo>
                    <a:pt x="51" y="0"/>
                  </a:moveTo>
                  <a:lnTo>
                    <a:pt x="53" y="0"/>
                  </a:lnTo>
                  <a:lnTo>
                    <a:pt x="70" y="5"/>
                  </a:lnTo>
                  <a:lnTo>
                    <a:pt x="84" y="15"/>
                  </a:lnTo>
                  <a:lnTo>
                    <a:pt x="93" y="31"/>
                  </a:lnTo>
                  <a:lnTo>
                    <a:pt x="96" y="49"/>
                  </a:lnTo>
                  <a:lnTo>
                    <a:pt x="91" y="66"/>
                  </a:lnTo>
                  <a:lnTo>
                    <a:pt x="81" y="80"/>
                  </a:lnTo>
                  <a:lnTo>
                    <a:pt x="65" y="91"/>
                  </a:lnTo>
                  <a:lnTo>
                    <a:pt x="47" y="92"/>
                  </a:lnTo>
                  <a:lnTo>
                    <a:pt x="44" y="92"/>
                  </a:lnTo>
                  <a:lnTo>
                    <a:pt x="26" y="87"/>
                  </a:lnTo>
                  <a:lnTo>
                    <a:pt x="12" y="77"/>
                  </a:lnTo>
                  <a:lnTo>
                    <a:pt x="4" y="61"/>
                  </a:lnTo>
                  <a:lnTo>
                    <a:pt x="0" y="43"/>
                  </a:lnTo>
                  <a:lnTo>
                    <a:pt x="5" y="26"/>
                  </a:lnTo>
                  <a:lnTo>
                    <a:pt x="16" y="12"/>
                  </a:lnTo>
                  <a:lnTo>
                    <a:pt x="32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3719513" y="-2219325"/>
              <a:ext cx="219075" cy="263525"/>
            </a:xfrm>
            <a:custGeom>
              <a:avLst/>
              <a:gdLst>
                <a:gd name="T0" fmla="*/ 40 w 138"/>
                <a:gd name="T1" fmla="*/ 0 h 166"/>
                <a:gd name="T2" fmla="*/ 57 w 138"/>
                <a:gd name="T3" fmla="*/ 2 h 166"/>
                <a:gd name="T4" fmla="*/ 73 w 138"/>
                <a:gd name="T5" fmla="*/ 9 h 166"/>
                <a:gd name="T6" fmla="*/ 85 w 138"/>
                <a:gd name="T7" fmla="*/ 22 h 166"/>
                <a:gd name="T8" fmla="*/ 132 w 138"/>
                <a:gd name="T9" fmla="*/ 96 h 166"/>
                <a:gd name="T10" fmla="*/ 138 w 138"/>
                <a:gd name="T11" fmla="*/ 113 h 166"/>
                <a:gd name="T12" fmla="*/ 138 w 138"/>
                <a:gd name="T13" fmla="*/ 131 h 166"/>
                <a:gd name="T14" fmla="*/ 129 w 138"/>
                <a:gd name="T15" fmla="*/ 146 h 166"/>
                <a:gd name="T16" fmla="*/ 115 w 138"/>
                <a:gd name="T17" fmla="*/ 159 h 166"/>
                <a:gd name="T18" fmla="*/ 99 w 138"/>
                <a:gd name="T19" fmla="*/ 166 h 166"/>
                <a:gd name="T20" fmla="*/ 80 w 138"/>
                <a:gd name="T21" fmla="*/ 164 h 166"/>
                <a:gd name="T22" fmla="*/ 64 w 138"/>
                <a:gd name="T23" fmla="*/ 157 h 166"/>
                <a:gd name="T24" fmla="*/ 52 w 138"/>
                <a:gd name="T25" fmla="*/ 143 h 166"/>
                <a:gd name="T26" fmla="*/ 5 w 138"/>
                <a:gd name="T27" fmla="*/ 70 h 166"/>
                <a:gd name="T28" fmla="*/ 0 w 138"/>
                <a:gd name="T29" fmla="*/ 52 h 166"/>
                <a:gd name="T30" fmla="*/ 0 w 138"/>
                <a:gd name="T31" fmla="*/ 35 h 166"/>
                <a:gd name="T32" fmla="*/ 8 w 138"/>
                <a:gd name="T33" fmla="*/ 17 h 166"/>
                <a:gd name="T34" fmla="*/ 22 w 138"/>
                <a:gd name="T35" fmla="*/ 7 h 166"/>
                <a:gd name="T36" fmla="*/ 40 w 138"/>
                <a:gd name="T3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166">
                  <a:moveTo>
                    <a:pt x="40" y="0"/>
                  </a:moveTo>
                  <a:lnTo>
                    <a:pt x="57" y="2"/>
                  </a:lnTo>
                  <a:lnTo>
                    <a:pt x="73" y="9"/>
                  </a:lnTo>
                  <a:lnTo>
                    <a:pt x="85" y="22"/>
                  </a:lnTo>
                  <a:lnTo>
                    <a:pt x="132" y="96"/>
                  </a:lnTo>
                  <a:lnTo>
                    <a:pt x="138" y="113"/>
                  </a:lnTo>
                  <a:lnTo>
                    <a:pt x="138" y="131"/>
                  </a:lnTo>
                  <a:lnTo>
                    <a:pt x="129" y="146"/>
                  </a:lnTo>
                  <a:lnTo>
                    <a:pt x="115" y="159"/>
                  </a:lnTo>
                  <a:lnTo>
                    <a:pt x="99" y="166"/>
                  </a:lnTo>
                  <a:lnTo>
                    <a:pt x="80" y="164"/>
                  </a:lnTo>
                  <a:lnTo>
                    <a:pt x="64" y="157"/>
                  </a:lnTo>
                  <a:lnTo>
                    <a:pt x="52" y="143"/>
                  </a:lnTo>
                  <a:lnTo>
                    <a:pt x="5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8" y="17"/>
                  </a:lnTo>
                  <a:lnTo>
                    <a:pt x="22" y="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4289426" y="-2582863"/>
              <a:ext cx="222250" cy="407988"/>
            </a:xfrm>
            <a:custGeom>
              <a:avLst/>
              <a:gdLst>
                <a:gd name="T0" fmla="*/ 53 w 140"/>
                <a:gd name="T1" fmla="*/ 0 h 257"/>
                <a:gd name="T2" fmla="*/ 68 w 140"/>
                <a:gd name="T3" fmla="*/ 7 h 257"/>
                <a:gd name="T4" fmla="*/ 82 w 140"/>
                <a:gd name="T5" fmla="*/ 19 h 257"/>
                <a:gd name="T6" fmla="*/ 89 w 140"/>
                <a:gd name="T7" fmla="*/ 35 h 257"/>
                <a:gd name="T8" fmla="*/ 140 w 140"/>
                <a:gd name="T9" fmla="*/ 199 h 257"/>
                <a:gd name="T10" fmla="*/ 140 w 140"/>
                <a:gd name="T11" fmla="*/ 218 h 257"/>
                <a:gd name="T12" fmla="*/ 135 w 140"/>
                <a:gd name="T13" fmla="*/ 234 h 257"/>
                <a:gd name="T14" fmla="*/ 122 w 140"/>
                <a:gd name="T15" fmla="*/ 248 h 257"/>
                <a:gd name="T16" fmla="*/ 105 w 140"/>
                <a:gd name="T17" fmla="*/ 255 h 257"/>
                <a:gd name="T18" fmla="*/ 88 w 140"/>
                <a:gd name="T19" fmla="*/ 257 h 257"/>
                <a:gd name="T20" fmla="*/ 70 w 140"/>
                <a:gd name="T21" fmla="*/ 250 h 257"/>
                <a:gd name="T22" fmla="*/ 58 w 140"/>
                <a:gd name="T23" fmla="*/ 239 h 257"/>
                <a:gd name="T24" fmla="*/ 49 w 140"/>
                <a:gd name="T25" fmla="*/ 222 h 257"/>
                <a:gd name="T26" fmla="*/ 0 w 140"/>
                <a:gd name="T27" fmla="*/ 58 h 257"/>
                <a:gd name="T28" fmla="*/ 0 w 140"/>
                <a:gd name="T29" fmla="*/ 40 h 257"/>
                <a:gd name="T30" fmla="*/ 5 w 140"/>
                <a:gd name="T31" fmla="*/ 23 h 257"/>
                <a:gd name="T32" fmla="*/ 18 w 140"/>
                <a:gd name="T33" fmla="*/ 11 h 257"/>
                <a:gd name="T34" fmla="*/ 33 w 140"/>
                <a:gd name="T35" fmla="*/ 2 h 257"/>
                <a:gd name="T36" fmla="*/ 53 w 140"/>
                <a:gd name="T3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57">
                  <a:moveTo>
                    <a:pt x="53" y="0"/>
                  </a:moveTo>
                  <a:lnTo>
                    <a:pt x="68" y="7"/>
                  </a:lnTo>
                  <a:lnTo>
                    <a:pt x="82" y="19"/>
                  </a:lnTo>
                  <a:lnTo>
                    <a:pt x="89" y="35"/>
                  </a:lnTo>
                  <a:lnTo>
                    <a:pt x="140" y="199"/>
                  </a:lnTo>
                  <a:lnTo>
                    <a:pt x="140" y="218"/>
                  </a:lnTo>
                  <a:lnTo>
                    <a:pt x="135" y="234"/>
                  </a:lnTo>
                  <a:lnTo>
                    <a:pt x="122" y="248"/>
                  </a:lnTo>
                  <a:lnTo>
                    <a:pt x="105" y="255"/>
                  </a:lnTo>
                  <a:lnTo>
                    <a:pt x="88" y="257"/>
                  </a:lnTo>
                  <a:lnTo>
                    <a:pt x="70" y="250"/>
                  </a:lnTo>
                  <a:lnTo>
                    <a:pt x="58" y="239"/>
                  </a:lnTo>
                  <a:lnTo>
                    <a:pt x="49" y="222"/>
                  </a:lnTo>
                  <a:lnTo>
                    <a:pt x="0" y="58"/>
                  </a:lnTo>
                  <a:lnTo>
                    <a:pt x="0" y="40"/>
                  </a:lnTo>
                  <a:lnTo>
                    <a:pt x="5" y="23"/>
                  </a:lnTo>
                  <a:lnTo>
                    <a:pt x="18" y="11"/>
                  </a:lnTo>
                  <a:lnTo>
                    <a:pt x="3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4910138" y="-2876550"/>
              <a:ext cx="188913" cy="561975"/>
            </a:xfrm>
            <a:custGeom>
              <a:avLst/>
              <a:gdLst>
                <a:gd name="T0" fmla="*/ 44 w 119"/>
                <a:gd name="T1" fmla="*/ 0 h 354"/>
                <a:gd name="T2" fmla="*/ 63 w 119"/>
                <a:gd name="T3" fmla="*/ 4 h 354"/>
                <a:gd name="T4" fmla="*/ 77 w 119"/>
                <a:gd name="T5" fmla="*/ 12 h 354"/>
                <a:gd name="T6" fmla="*/ 87 w 119"/>
                <a:gd name="T7" fmla="*/ 26 h 354"/>
                <a:gd name="T8" fmla="*/ 93 w 119"/>
                <a:gd name="T9" fmla="*/ 44 h 354"/>
                <a:gd name="T10" fmla="*/ 119 w 119"/>
                <a:gd name="T11" fmla="*/ 306 h 354"/>
                <a:gd name="T12" fmla="*/ 115 w 119"/>
                <a:gd name="T13" fmla="*/ 323 h 354"/>
                <a:gd name="T14" fmla="*/ 107 w 119"/>
                <a:gd name="T15" fmla="*/ 339 h 354"/>
                <a:gd name="T16" fmla="*/ 93 w 119"/>
                <a:gd name="T17" fmla="*/ 349 h 354"/>
                <a:gd name="T18" fmla="*/ 75 w 119"/>
                <a:gd name="T19" fmla="*/ 354 h 354"/>
                <a:gd name="T20" fmla="*/ 58 w 119"/>
                <a:gd name="T21" fmla="*/ 351 h 354"/>
                <a:gd name="T22" fmla="*/ 42 w 119"/>
                <a:gd name="T23" fmla="*/ 342 h 354"/>
                <a:gd name="T24" fmla="*/ 32 w 119"/>
                <a:gd name="T25" fmla="*/ 328 h 354"/>
                <a:gd name="T26" fmla="*/ 26 w 119"/>
                <a:gd name="T27" fmla="*/ 311 h 354"/>
                <a:gd name="T28" fmla="*/ 0 w 119"/>
                <a:gd name="T29" fmla="*/ 49 h 354"/>
                <a:gd name="T30" fmla="*/ 4 w 119"/>
                <a:gd name="T31" fmla="*/ 32 h 354"/>
                <a:gd name="T32" fmla="*/ 12 w 119"/>
                <a:gd name="T33" fmla="*/ 16 h 354"/>
                <a:gd name="T34" fmla="*/ 26 w 119"/>
                <a:gd name="T35" fmla="*/ 5 h 354"/>
                <a:gd name="T36" fmla="*/ 44 w 119"/>
                <a:gd name="T3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354">
                  <a:moveTo>
                    <a:pt x="44" y="0"/>
                  </a:moveTo>
                  <a:lnTo>
                    <a:pt x="63" y="4"/>
                  </a:lnTo>
                  <a:lnTo>
                    <a:pt x="77" y="12"/>
                  </a:lnTo>
                  <a:lnTo>
                    <a:pt x="87" y="26"/>
                  </a:lnTo>
                  <a:lnTo>
                    <a:pt x="93" y="44"/>
                  </a:lnTo>
                  <a:lnTo>
                    <a:pt x="119" y="306"/>
                  </a:lnTo>
                  <a:lnTo>
                    <a:pt x="115" y="323"/>
                  </a:lnTo>
                  <a:lnTo>
                    <a:pt x="107" y="339"/>
                  </a:lnTo>
                  <a:lnTo>
                    <a:pt x="93" y="349"/>
                  </a:lnTo>
                  <a:lnTo>
                    <a:pt x="75" y="354"/>
                  </a:lnTo>
                  <a:lnTo>
                    <a:pt x="58" y="351"/>
                  </a:lnTo>
                  <a:lnTo>
                    <a:pt x="42" y="342"/>
                  </a:lnTo>
                  <a:lnTo>
                    <a:pt x="32" y="328"/>
                  </a:lnTo>
                  <a:lnTo>
                    <a:pt x="26" y="311"/>
                  </a:lnTo>
                  <a:lnTo>
                    <a:pt x="0" y="49"/>
                  </a:lnTo>
                  <a:lnTo>
                    <a:pt x="4" y="32"/>
                  </a:lnTo>
                  <a:lnTo>
                    <a:pt x="12" y="16"/>
                  </a:lnTo>
                  <a:lnTo>
                    <a:pt x="26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5541963" y="-3081338"/>
              <a:ext cx="174625" cy="703263"/>
            </a:xfrm>
            <a:custGeom>
              <a:avLst/>
              <a:gdLst>
                <a:gd name="T0" fmla="*/ 68 w 110"/>
                <a:gd name="T1" fmla="*/ 0 h 443"/>
                <a:gd name="T2" fmla="*/ 86 w 110"/>
                <a:gd name="T3" fmla="*/ 5 h 443"/>
                <a:gd name="T4" fmla="*/ 100 w 110"/>
                <a:gd name="T5" fmla="*/ 16 h 443"/>
                <a:gd name="T6" fmla="*/ 107 w 110"/>
                <a:gd name="T7" fmla="*/ 31 h 443"/>
                <a:gd name="T8" fmla="*/ 110 w 110"/>
                <a:gd name="T9" fmla="*/ 51 h 443"/>
                <a:gd name="T10" fmla="*/ 93 w 110"/>
                <a:gd name="T11" fmla="*/ 401 h 443"/>
                <a:gd name="T12" fmla="*/ 87 w 110"/>
                <a:gd name="T13" fmla="*/ 419 h 443"/>
                <a:gd name="T14" fmla="*/ 75 w 110"/>
                <a:gd name="T15" fmla="*/ 433 h 443"/>
                <a:gd name="T16" fmla="*/ 61 w 110"/>
                <a:gd name="T17" fmla="*/ 442 h 443"/>
                <a:gd name="T18" fmla="*/ 42 w 110"/>
                <a:gd name="T19" fmla="*/ 443 h 443"/>
                <a:gd name="T20" fmla="*/ 25 w 110"/>
                <a:gd name="T21" fmla="*/ 438 h 443"/>
                <a:gd name="T22" fmla="*/ 11 w 110"/>
                <a:gd name="T23" fmla="*/ 426 h 443"/>
                <a:gd name="T24" fmla="*/ 2 w 110"/>
                <a:gd name="T25" fmla="*/ 412 h 443"/>
                <a:gd name="T26" fmla="*/ 0 w 110"/>
                <a:gd name="T27" fmla="*/ 393 h 443"/>
                <a:gd name="T28" fmla="*/ 18 w 110"/>
                <a:gd name="T29" fmla="*/ 42 h 443"/>
                <a:gd name="T30" fmla="*/ 23 w 110"/>
                <a:gd name="T31" fmla="*/ 24 h 443"/>
                <a:gd name="T32" fmla="*/ 33 w 110"/>
                <a:gd name="T33" fmla="*/ 10 h 443"/>
                <a:gd name="T34" fmla="*/ 49 w 110"/>
                <a:gd name="T35" fmla="*/ 2 h 443"/>
                <a:gd name="T36" fmla="*/ 68 w 110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443">
                  <a:moveTo>
                    <a:pt x="68" y="0"/>
                  </a:moveTo>
                  <a:lnTo>
                    <a:pt x="86" y="5"/>
                  </a:lnTo>
                  <a:lnTo>
                    <a:pt x="100" y="16"/>
                  </a:lnTo>
                  <a:lnTo>
                    <a:pt x="107" y="31"/>
                  </a:lnTo>
                  <a:lnTo>
                    <a:pt x="110" y="51"/>
                  </a:lnTo>
                  <a:lnTo>
                    <a:pt x="93" y="401"/>
                  </a:lnTo>
                  <a:lnTo>
                    <a:pt x="87" y="419"/>
                  </a:lnTo>
                  <a:lnTo>
                    <a:pt x="75" y="433"/>
                  </a:lnTo>
                  <a:lnTo>
                    <a:pt x="61" y="442"/>
                  </a:lnTo>
                  <a:lnTo>
                    <a:pt x="42" y="443"/>
                  </a:lnTo>
                  <a:lnTo>
                    <a:pt x="25" y="438"/>
                  </a:lnTo>
                  <a:lnTo>
                    <a:pt x="11" y="426"/>
                  </a:lnTo>
                  <a:lnTo>
                    <a:pt x="2" y="412"/>
                  </a:lnTo>
                  <a:lnTo>
                    <a:pt x="0" y="393"/>
                  </a:lnTo>
                  <a:lnTo>
                    <a:pt x="18" y="42"/>
                  </a:lnTo>
                  <a:lnTo>
                    <a:pt x="23" y="24"/>
                  </a:lnTo>
                  <a:lnTo>
                    <a:pt x="33" y="10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6140451" y="-3203575"/>
              <a:ext cx="271463" cy="831850"/>
            </a:xfrm>
            <a:custGeom>
              <a:avLst/>
              <a:gdLst>
                <a:gd name="T0" fmla="*/ 119 w 171"/>
                <a:gd name="T1" fmla="*/ 0 h 524"/>
                <a:gd name="T2" fmla="*/ 136 w 171"/>
                <a:gd name="T3" fmla="*/ 0 h 524"/>
                <a:gd name="T4" fmla="*/ 154 w 171"/>
                <a:gd name="T5" fmla="*/ 9 h 524"/>
                <a:gd name="T6" fmla="*/ 166 w 171"/>
                <a:gd name="T7" fmla="*/ 21 h 524"/>
                <a:gd name="T8" fmla="*/ 171 w 171"/>
                <a:gd name="T9" fmla="*/ 37 h 524"/>
                <a:gd name="T10" fmla="*/ 171 w 171"/>
                <a:gd name="T11" fmla="*/ 56 h 524"/>
                <a:gd name="T12" fmla="*/ 91 w 171"/>
                <a:gd name="T13" fmla="*/ 489 h 524"/>
                <a:gd name="T14" fmla="*/ 84 w 171"/>
                <a:gd name="T15" fmla="*/ 506 h 524"/>
                <a:gd name="T16" fmla="*/ 70 w 171"/>
                <a:gd name="T17" fmla="*/ 517 h 524"/>
                <a:gd name="T18" fmla="*/ 54 w 171"/>
                <a:gd name="T19" fmla="*/ 524 h 524"/>
                <a:gd name="T20" fmla="*/ 37 w 171"/>
                <a:gd name="T21" fmla="*/ 524 h 524"/>
                <a:gd name="T22" fmla="*/ 19 w 171"/>
                <a:gd name="T23" fmla="*/ 517 h 524"/>
                <a:gd name="T24" fmla="*/ 7 w 171"/>
                <a:gd name="T25" fmla="*/ 503 h 524"/>
                <a:gd name="T26" fmla="*/ 0 w 171"/>
                <a:gd name="T27" fmla="*/ 487 h 524"/>
                <a:gd name="T28" fmla="*/ 2 w 171"/>
                <a:gd name="T29" fmla="*/ 468 h 524"/>
                <a:gd name="T30" fmla="*/ 82 w 171"/>
                <a:gd name="T31" fmla="*/ 35 h 524"/>
                <a:gd name="T32" fmla="*/ 89 w 171"/>
                <a:gd name="T33" fmla="*/ 19 h 524"/>
                <a:gd name="T34" fmla="*/ 101 w 171"/>
                <a:gd name="T35" fmla="*/ 7 h 524"/>
                <a:gd name="T36" fmla="*/ 119 w 171"/>
                <a:gd name="T37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524">
                  <a:moveTo>
                    <a:pt x="119" y="0"/>
                  </a:moveTo>
                  <a:lnTo>
                    <a:pt x="136" y="0"/>
                  </a:lnTo>
                  <a:lnTo>
                    <a:pt x="154" y="9"/>
                  </a:lnTo>
                  <a:lnTo>
                    <a:pt x="166" y="21"/>
                  </a:lnTo>
                  <a:lnTo>
                    <a:pt x="171" y="37"/>
                  </a:lnTo>
                  <a:lnTo>
                    <a:pt x="171" y="56"/>
                  </a:lnTo>
                  <a:lnTo>
                    <a:pt x="91" y="489"/>
                  </a:lnTo>
                  <a:lnTo>
                    <a:pt x="84" y="506"/>
                  </a:lnTo>
                  <a:lnTo>
                    <a:pt x="70" y="517"/>
                  </a:lnTo>
                  <a:lnTo>
                    <a:pt x="54" y="524"/>
                  </a:lnTo>
                  <a:lnTo>
                    <a:pt x="37" y="524"/>
                  </a:lnTo>
                  <a:lnTo>
                    <a:pt x="19" y="517"/>
                  </a:lnTo>
                  <a:lnTo>
                    <a:pt x="7" y="503"/>
                  </a:lnTo>
                  <a:lnTo>
                    <a:pt x="0" y="487"/>
                  </a:lnTo>
                  <a:lnTo>
                    <a:pt x="2" y="468"/>
                  </a:lnTo>
                  <a:lnTo>
                    <a:pt x="82" y="35"/>
                  </a:lnTo>
                  <a:lnTo>
                    <a:pt x="89" y="19"/>
                  </a:lnTo>
                  <a:lnTo>
                    <a:pt x="101" y="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6724651" y="-3240088"/>
              <a:ext cx="404813" cy="950913"/>
            </a:xfrm>
            <a:custGeom>
              <a:avLst/>
              <a:gdLst>
                <a:gd name="T0" fmla="*/ 206 w 255"/>
                <a:gd name="T1" fmla="*/ 0 h 599"/>
                <a:gd name="T2" fmla="*/ 226 w 255"/>
                <a:gd name="T3" fmla="*/ 4 h 599"/>
                <a:gd name="T4" fmla="*/ 241 w 255"/>
                <a:gd name="T5" fmla="*/ 13 h 599"/>
                <a:gd name="T6" fmla="*/ 252 w 255"/>
                <a:gd name="T7" fmla="*/ 27 h 599"/>
                <a:gd name="T8" fmla="*/ 255 w 255"/>
                <a:gd name="T9" fmla="*/ 44 h 599"/>
                <a:gd name="T10" fmla="*/ 254 w 255"/>
                <a:gd name="T11" fmla="*/ 62 h 599"/>
                <a:gd name="T12" fmla="*/ 90 w 255"/>
                <a:gd name="T13" fmla="*/ 569 h 599"/>
                <a:gd name="T14" fmla="*/ 81 w 255"/>
                <a:gd name="T15" fmla="*/ 585 h 599"/>
                <a:gd name="T16" fmla="*/ 65 w 255"/>
                <a:gd name="T17" fmla="*/ 596 h 599"/>
                <a:gd name="T18" fmla="*/ 49 w 255"/>
                <a:gd name="T19" fmla="*/ 599 h 599"/>
                <a:gd name="T20" fmla="*/ 30 w 255"/>
                <a:gd name="T21" fmla="*/ 597 h 599"/>
                <a:gd name="T22" fmla="*/ 14 w 255"/>
                <a:gd name="T23" fmla="*/ 587 h 599"/>
                <a:gd name="T24" fmla="*/ 4 w 255"/>
                <a:gd name="T25" fmla="*/ 573 h 599"/>
                <a:gd name="T26" fmla="*/ 0 w 255"/>
                <a:gd name="T27" fmla="*/ 556 h 599"/>
                <a:gd name="T28" fmla="*/ 2 w 255"/>
                <a:gd name="T29" fmla="*/ 538 h 599"/>
                <a:gd name="T30" fmla="*/ 166 w 255"/>
                <a:gd name="T31" fmla="*/ 30 h 599"/>
                <a:gd name="T32" fmla="*/ 175 w 255"/>
                <a:gd name="T33" fmla="*/ 16 h 599"/>
                <a:gd name="T34" fmla="*/ 191 w 255"/>
                <a:gd name="T35" fmla="*/ 6 h 599"/>
                <a:gd name="T36" fmla="*/ 206 w 255"/>
                <a:gd name="T3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5" h="599">
                  <a:moveTo>
                    <a:pt x="206" y="0"/>
                  </a:moveTo>
                  <a:lnTo>
                    <a:pt x="226" y="4"/>
                  </a:lnTo>
                  <a:lnTo>
                    <a:pt x="241" y="13"/>
                  </a:lnTo>
                  <a:lnTo>
                    <a:pt x="252" y="27"/>
                  </a:lnTo>
                  <a:lnTo>
                    <a:pt x="255" y="44"/>
                  </a:lnTo>
                  <a:lnTo>
                    <a:pt x="254" y="62"/>
                  </a:lnTo>
                  <a:lnTo>
                    <a:pt x="90" y="569"/>
                  </a:lnTo>
                  <a:lnTo>
                    <a:pt x="81" y="585"/>
                  </a:lnTo>
                  <a:lnTo>
                    <a:pt x="65" y="596"/>
                  </a:lnTo>
                  <a:lnTo>
                    <a:pt x="49" y="599"/>
                  </a:lnTo>
                  <a:lnTo>
                    <a:pt x="30" y="597"/>
                  </a:lnTo>
                  <a:lnTo>
                    <a:pt x="14" y="587"/>
                  </a:lnTo>
                  <a:lnTo>
                    <a:pt x="4" y="573"/>
                  </a:lnTo>
                  <a:lnTo>
                    <a:pt x="0" y="556"/>
                  </a:lnTo>
                  <a:lnTo>
                    <a:pt x="2" y="538"/>
                  </a:lnTo>
                  <a:lnTo>
                    <a:pt x="166" y="30"/>
                  </a:lnTo>
                  <a:lnTo>
                    <a:pt x="175" y="16"/>
                  </a:lnTo>
                  <a:lnTo>
                    <a:pt x="191" y="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7299326" y="-3173413"/>
              <a:ext cx="558800" cy="1039813"/>
            </a:xfrm>
            <a:custGeom>
              <a:avLst/>
              <a:gdLst>
                <a:gd name="T0" fmla="*/ 309 w 352"/>
                <a:gd name="T1" fmla="*/ 0 h 655"/>
                <a:gd name="T2" fmla="*/ 326 w 352"/>
                <a:gd name="T3" fmla="*/ 6 h 655"/>
                <a:gd name="T4" fmla="*/ 342 w 352"/>
                <a:gd name="T5" fmla="*/ 18 h 655"/>
                <a:gd name="T6" fmla="*/ 349 w 352"/>
                <a:gd name="T7" fmla="*/ 32 h 655"/>
                <a:gd name="T8" fmla="*/ 352 w 352"/>
                <a:gd name="T9" fmla="*/ 49 h 655"/>
                <a:gd name="T10" fmla="*/ 347 w 352"/>
                <a:gd name="T11" fmla="*/ 68 h 655"/>
                <a:gd name="T12" fmla="*/ 87 w 352"/>
                <a:gd name="T13" fmla="*/ 630 h 655"/>
                <a:gd name="T14" fmla="*/ 77 w 352"/>
                <a:gd name="T15" fmla="*/ 644 h 655"/>
                <a:gd name="T16" fmla="*/ 61 w 352"/>
                <a:gd name="T17" fmla="*/ 653 h 655"/>
                <a:gd name="T18" fmla="*/ 43 w 352"/>
                <a:gd name="T19" fmla="*/ 655 h 655"/>
                <a:gd name="T20" fmla="*/ 26 w 352"/>
                <a:gd name="T21" fmla="*/ 650 h 655"/>
                <a:gd name="T22" fmla="*/ 10 w 352"/>
                <a:gd name="T23" fmla="*/ 639 h 655"/>
                <a:gd name="T24" fmla="*/ 3 w 352"/>
                <a:gd name="T25" fmla="*/ 623 h 655"/>
                <a:gd name="T26" fmla="*/ 0 w 352"/>
                <a:gd name="T27" fmla="*/ 606 h 655"/>
                <a:gd name="T28" fmla="*/ 5 w 352"/>
                <a:gd name="T29" fmla="*/ 589 h 655"/>
                <a:gd name="T30" fmla="*/ 265 w 352"/>
                <a:gd name="T31" fmla="*/ 27 h 655"/>
                <a:gd name="T32" fmla="*/ 276 w 352"/>
                <a:gd name="T33" fmla="*/ 11 h 655"/>
                <a:gd name="T34" fmla="*/ 291 w 352"/>
                <a:gd name="T35" fmla="*/ 4 h 655"/>
                <a:gd name="T36" fmla="*/ 309 w 352"/>
                <a:gd name="T3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655">
                  <a:moveTo>
                    <a:pt x="309" y="0"/>
                  </a:moveTo>
                  <a:lnTo>
                    <a:pt x="326" y="6"/>
                  </a:lnTo>
                  <a:lnTo>
                    <a:pt x="342" y="18"/>
                  </a:lnTo>
                  <a:lnTo>
                    <a:pt x="349" y="32"/>
                  </a:lnTo>
                  <a:lnTo>
                    <a:pt x="352" y="49"/>
                  </a:lnTo>
                  <a:lnTo>
                    <a:pt x="347" y="68"/>
                  </a:lnTo>
                  <a:lnTo>
                    <a:pt x="87" y="630"/>
                  </a:lnTo>
                  <a:lnTo>
                    <a:pt x="77" y="644"/>
                  </a:lnTo>
                  <a:lnTo>
                    <a:pt x="61" y="653"/>
                  </a:lnTo>
                  <a:lnTo>
                    <a:pt x="43" y="655"/>
                  </a:lnTo>
                  <a:lnTo>
                    <a:pt x="26" y="650"/>
                  </a:lnTo>
                  <a:lnTo>
                    <a:pt x="10" y="639"/>
                  </a:lnTo>
                  <a:lnTo>
                    <a:pt x="3" y="623"/>
                  </a:lnTo>
                  <a:lnTo>
                    <a:pt x="0" y="606"/>
                  </a:lnTo>
                  <a:lnTo>
                    <a:pt x="5" y="589"/>
                  </a:lnTo>
                  <a:lnTo>
                    <a:pt x="265" y="27"/>
                  </a:lnTo>
                  <a:lnTo>
                    <a:pt x="276" y="11"/>
                  </a:lnTo>
                  <a:lnTo>
                    <a:pt x="291" y="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7864476" y="-3006725"/>
              <a:ext cx="720725" cy="1103313"/>
            </a:xfrm>
            <a:custGeom>
              <a:avLst/>
              <a:gdLst>
                <a:gd name="T0" fmla="*/ 417 w 454"/>
                <a:gd name="T1" fmla="*/ 0 h 695"/>
                <a:gd name="T2" fmla="*/ 433 w 454"/>
                <a:gd name="T3" fmla="*/ 7 h 695"/>
                <a:gd name="T4" fmla="*/ 447 w 454"/>
                <a:gd name="T5" fmla="*/ 21 h 695"/>
                <a:gd name="T6" fmla="*/ 454 w 454"/>
                <a:gd name="T7" fmla="*/ 37 h 695"/>
                <a:gd name="T8" fmla="*/ 454 w 454"/>
                <a:gd name="T9" fmla="*/ 54 h 695"/>
                <a:gd name="T10" fmla="*/ 447 w 454"/>
                <a:gd name="T11" fmla="*/ 72 h 695"/>
                <a:gd name="T12" fmla="*/ 84 w 454"/>
                <a:gd name="T13" fmla="*/ 676 h 695"/>
                <a:gd name="T14" fmla="*/ 70 w 454"/>
                <a:gd name="T15" fmla="*/ 688 h 695"/>
                <a:gd name="T16" fmla="*/ 54 w 454"/>
                <a:gd name="T17" fmla="*/ 695 h 695"/>
                <a:gd name="T18" fmla="*/ 37 w 454"/>
                <a:gd name="T19" fmla="*/ 695 h 695"/>
                <a:gd name="T20" fmla="*/ 19 w 454"/>
                <a:gd name="T21" fmla="*/ 688 h 695"/>
                <a:gd name="T22" fmla="*/ 7 w 454"/>
                <a:gd name="T23" fmla="*/ 676 h 695"/>
                <a:gd name="T24" fmla="*/ 0 w 454"/>
                <a:gd name="T25" fmla="*/ 660 h 695"/>
                <a:gd name="T26" fmla="*/ 0 w 454"/>
                <a:gd name="T27" fmla="*/ 642 h 695"/>
                <a:gd name="T28" fmla="*/ 7 w 454"/>
                <a:gd name="T29" fmla="*/ 625 h 695"/>
                <a:gd name="T30" fmla="*/ 370 w 454"/>
                <a:gd name="T31" fmla="*/ 21 h 695"/>
                <a:gd name="T32" fmla="*/ 382 w 454"/>
                <a:gd name="T33" fmla="*/ 7 h 695"/>
                <a:gd name="T34" fmla="*/ 400 w 454"/>
                <a:gd name="T35" fmla="*/ 0 h 695"/>
                <a:gd name="T36" fmla="*/ 417 w 454"/>
                <a:gd name="T37" fmla="*/ 0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4" h="695">
                  <a:moveTo>
                    <a:pt x="417" y="0"/>
                  </a:moveTo>
                  <a:lnTo>
                    <a:pt x="433" y="7"/>
                  </a:lnTo>
                  <a:lnTo>
                    <a:pt x="447" y="21"/>
                  </a:lnTo>
                  <a:lnTo>
                    <a:pt x="454" y="37"/>
                  </a:lnTo>
                  <a:lnTo>
                    <a:pt x="454" y="54"/>
                  </a:lnTo>
                  <a:lnTo>
                    <a:pt x="447" y="72"/>
                  </a:lnTo>
                  <a:lnTo>
                    <a:pt x="84" y="676"/>
                  </a:lnTo>
                  <a:lnTo>
                    <a:pt x="70" y="688"/>
                  </a:lnTo>
                  <a:lnTo>
                    <a:pt x="54" y="695"/>
                  </a:lnTo>
                  <a:lnTo>
                    <a:pt x="37" y="695"/>
                  </a:lnTo>
                  <a:lnTo>
                    <a:pt x="19" y="688"/>
                  </a:lnTo>
                  <a:lnTo>
                    <a:pt x="7" y="676"/>
                  </a:lnTo>
                  <a:lnTo>
                    <a:pt x="0" y="660"/>
                  </a:lnTo>
                  <a:lnTo>
                    <a:pt x="0" y="642"/>
                  </a:lnTo>
                  <a:lnTo>
                    <a:pt x="7" y="625"/>
                  </a:lnTo>
                  <a:lnTo>
                    <a:pt x="370" y="21"/>
                  </a:lnTo>
                  <a:lnTo>
                    <a:pt x="382" y="7"/>
                  </a:lnTo>
                  <a:lnTo>
                    <a:pt x="40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8393113" y="-2740025"/>
              <a:ext cx="909638" cy="1138238"/>
            </a:xfrm>
            <a:custGeom>
              <a:avLst/>
              <a:gdLst>
                <a:gd name="T0" fmla="*/ 522 w 573"/>
                <a:gd name="T1" fmla="*/ 0 h 717"/>
                <a:gd name="T2" fmla="*/ 540 w 573"/>
                <a:gd name="T3" fmla="*/ 1 h 717"/>
                <a:gd name="T4" fmla="*/ 557 w 573"/>
                <a:gd name="T5" fmla="*/ 10 h 717"/>
                <a:gd name="T6" fmla="*/ 568 w 573"/>
                <a:gd name="T7" fmla="*/ 24 h 717"/>
                <a:gd name="T8" fmla="*/ 573 w 573"/>
                <a:gd name="T9" fmla="*/ 40 h 717"/>
                <a:gd name="T10" fmla="*/ 571 w 573"/>
                <a:gd name="T11" fmla="*/ 57 h 717"/>
                <a:gd name="T12" fmla="*/ 562 w 573"/>
                <a:gd name="T13" fmla="*/ 75 h 717"/>
                <a:gd name="T14" fmla="*/ 81 w 573"/>
                <a:gd name="T15" fmla="*/ 700 h 717"/>
                <a:gd name="T16" fmla="*/ 67 w 573"/>
                <a:gd name="T17" fmla="*/ 712 h 717"/>
                <a:gd name="T18" fmla="*/ 51 w 573"/>
                <a:gd name="T19" fmla="*/ 717 h 717"/>
                <a:gd name="T20" fmla="*/ 32 w 573"/>
                <a:gd name="T21" fmla="*/ 715 h 717"/>
                <a:gd name="T22" fmla="*/ 16 w 573"/>
                <a:gd name="T23" fmla="*/ 707 h 717"/>
                <a:gd name="T24" fmla="*/ 5 w 573"/>
                <a:gd name="T25" fmla="*/ 693 h 717"/>
                <a:gd name="T26" fmla="*/ 0 w 573"/>
                <a:gd name="T27" fmla="*/ 675 h 717"/>
                <a:gd name="T28" fmla="*/ 2 w 573"/>
                <a:gd name="T29" fmla="*/ 658 h 717"/>
                <a:gd name="T30" fmla="*/ 11 w 573"/>
                <a:gd name="T31" fmla="*/ 642 h 717"/>
                <a:gd name="T32" fmla="*/ 491 w 573"/>
                <a:gd name="T33" fmla="*/ 15 h 717"/>
                <a:gd name="T34" fmla="*/ 506 w 573"/>
                <a:gd name="T35" fmla="*/ 3 h 717"/>
                <a:gd name="T36" fmla="*/ 522 w 573"/>
                <a:gd name="T37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3" h="717">
                  <a:moveTo>
                    <a:pt x="522" y="0"/>
                  </a:moveTo>
                  <a:lnTo>
                    <a:pt x="540" y="1"/>
                  </a:lnTo>
                  <a:lnTo>
                    <a:pt x="557" y="10"/>
                  </a:lnTo>
                  <a:lnTo>
                    <a:pt x="568" y="24"/>
                  </a:lnTo>
                  <a:lnTo>
                    <a:pt x="573" y="40"/>
                  </a:lnTo>
                  <a:lnTo>
                    <a:pt x="571" y="57"/>
                  </a:lnTo>
                  <a:lnTo>
                    <a:pt x="562" y="75"/>
                  </a:lnTo>
                  <a:lnTo>
                    <a:pt x="81" y="700"/>
                  </a:lnTo>
                  <a:lnTo>
                    <a:pt x="67" y="712"/>
                  </a:lnTo>
                  <a:lnTo>
                    <a:pt x="51" y="717"/>
                  </a:lnTo>
                  <a:lnTo>
                    <a:pt x="32" y="715"/>
                  </a:lnTo>
                  <a:lnTo>
                    <a:pt x="16" y="707"/>
                  </a:lnTo>
                  <a:lnTo>
                    <a:pt x="5" y="693"/>
                  </a:lnTo>
                  <a:lnTo>
                    <a:pt x="0" y="675"/>
                  </a:lnTo>
                  <a:lnTo>
                    <a:pt x="2" y="658"/>
                  </a:lnTo>
                  <a:lnTo>
                    <a:pt x="11" y="642"/>
                  </a:lnTo>
                  <a:lnTo>
                    <a:pt x="491" y="15"/>
                  </a:lnTo>
                  <a:lnTo>
                    <a:pt x="506" y="3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36A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80010" y="1481446"/>
            <a:ext cx="83839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122757" y="6363712"/>
            <a:ext cx="861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accent2"/>
                </a:solidFill>
              </a:defRPr>
            </a:lvl1pPr>
          </a:lstStyle>
          <a:p>
            <a:fld id="{F6728BC2-ACA3-447C-A909-F3F49211C0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80010" y="-4950"/>
            <a:ext cx="6222671" cy="1224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4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4" r:id="rId3"/>
    <p:sldLayoutId id="2147483705" r:id="rId4"/>
    <p:sldLayoutId id="2147483694" r:id="rId5"/>
    <p:sldLayoutId id="2147483698" r:id="rId6"/>
    <p:sldLayoutId id="2147483699" r:id="rId7"/>
    <p:sldLayoutId id="2147483695" r:id="rId8"/>
    <p:sldLayoutId id="2147483703" r:id="rId9"/>
    <p:sldLayoutId id="2147483701" r:id="rId10"/>
    <p:sldLayoutId id="2147483702" r:id="rId11"/>
    <p:sldLayoutId id="2147483696" r:id="rId12"/>
    <p:sldLayoutId id="2147483697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Configuring Hibernate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9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Creating Hibernate Session(Contd.)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3" y="1573967"/>
            <a:ext cx="8604354" cy="47897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4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Creating Hibernate Session(Contd.)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7"/>
            <a:ext cx="8434206" cy="50096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8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Creating Hibernate Session(Contd.)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9" y="1481138"/>
            <a:ext cx="8464187" cy="48825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Creating Hibernate Session(Contd.)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7"/>
            <a:ext cx="8344265" cy="49946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9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Mapping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329275" cy="4882574"/>
          </a:xfrm>
        </p:spPr>
      </p:pic>
    </p:spTree>
    <p:extLst>
      <p:ext uri="{BB962C8B-B14F-4D97-AF65-F5344CB8AC3E}">
        <p14:creationId xmlns:p14="http://schemas.microsoft.com/office/powerpoint/2010/main" val="19787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6680357" cy="1224150"/>
          </a:xfrm>
        </p:spPr>
        <p:txBody>
          <a:bodyPr/>
          <a:lstStyle/>
          <a:p>
            <a:r>
              <a:rPr lang="en-US" dirty="0"/>
              <a:t>Configuring Mapping </a:t>
            </a:r>
            <a:r>
              <a:rPr lang="en-US" dirty="0" smtClean="0"/>
              <a:t>Properties(Contd.)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2" y="1394085"/>
            <a:ext cx="8411733" cy="514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5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6755308" cy="1224150"/>
          </a:xfrm>
        </p:spPr>
        <p:txBody>
          <a:bodyPr/>
          <a:lstStyle/>
          <a:p>
            <a:r>
              <a:rPr lang="en-US" dirty="0"/>
              <a:t>Configuring Mapping Properties(Contd.)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9" y="1481137"/>
            <a:ext cx="8299295" cy="49946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19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6590416" cy="1224150"/>
          </a:xfrm>
        </p:spPr>
        <p:txBody>
          <a:bodyPr/>
          <a:lstStyle/>
          <a:p>
            <a:r>
              <a:rPr lang="en-US" dirty="0"/>
              <a:t>Configuring Mapping Properties(Contd.)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2236773"/>
            <a:ext cx="8385175" cy="30146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3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Mapping Beans with the Database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5" y="1569717"/>
            <a:ext cx="8714604" cy="2387686"/>
          </a:xfrm>
        </p:spPr>
      </p:pic>
    </p:spTree>
    <p:extLst>
      <p:ext uri="{BB962C8B-B14F-4D97-AF65-F5344CB8AC3E}">
        <p14:creationId xmlns:p14="http://schemas.microsoft.com/office/powerpoint/2010/main" val="272823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Using the Hibernate Mapping File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074442" cy="48825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3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610" y="-4950"/>
            <a:ext cx="6222671" cy="1224150"/>
          </a:xfrm>
        </p:spPr>
        <p:txBody>
          <a:bodyPr/>
          <a:lstStyle/>
          <a:p>
            <a:r>
              <a:rPr lang="en-US" dirty="0" smtClean="0"/>
              <a:t>Configuring Hibernate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" y="1440946"/>
            <a:ext cx="8563108" cy="49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9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6800279" cy="122415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the Hibernate Mapping </a:t>
            </a:r>
            <a:r>
              <a:rPr lang="en-US" dirty="0" smtClean="0">
                <a:latin typeface="Century Gothic" panose="020B0502020202020204" pitchFamily="34" charset="0"/>
              </a:rPr>
              <a:t>File(Contd.)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9" y="1481138"/>
            <a:ext cx="8269315" cy="48825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8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6815269" cy="122415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the Hibernate Mapping File(Contd.)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149393" cy="46948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8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10" y="-4950"/>
            <a:ext cx="6800279" cy="122415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the Hibernate Mapping File(Contd.)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389236" cy="48825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5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Using Annotations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514008"/>
            <a:ext cx="8059452" cy="47368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z="2800" smtClean="0">
                <a:latin typeface="Century Gothic" panose="020B0502020202020204" pitchFamily="34" charset="0"/>
              </a:rPr>
              <a:pPr/>
              <a:t>22</a:t>
            </a:fld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1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</a:t>
            </a:r>
            <a:r>
              <a:rPr lang="en-US" dirty="0" smtClean="0">
                <a:latin typeface="Century Gothic" panose="020B0502020202020204" pitchFamily="34" charset="0"/>
              </a:rPr>
              <a:t>Annotations(Contd.)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3" y="1499016"/>
            <a:ext cx="8729595" cy="45570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7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Annotations(Contd.)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7" y="1481138"/>
            <a:ext cx="8154648" cy="4882574"/>
          </a:xfrm>
        </p:spPr>
      </p:pic>
    </p:spTree>
    <p:extLst>
      <p:ext uri="{BB962C8B-B14F-4D97-AF65-F5344CB8AC3E}">
        <p14:creationId xmlns:p14="http://schemas.microsoft.com/office/powerpoint/2010/main" val="400139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Configuring Hibernate(Contd.)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209354" cy="45259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9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Configuring Hibernate(Contd.)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1" y="1481138"/>
            <a:ext cx="8281552" cy="4882574"/>
          </a:xfrm>
        </p:spPr>
      </p:pic>
    </p:spTree>
    <p:extLst>
      <p:ext uri="{BB962C8B-B14F-4D97-AF65-F5344CB8AC3E}">
        <p14:creationId xmlns:p14="http://schemas.microsoft.com/office/powerpoint/2010/main" val="44845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Configuring Hibernate(Contd.)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254324" cy="46469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4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Configuring Hibernate(Contd.)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269315" cy="4882574"/>
          </a:xfrm>
        </p:spPr>
      </p:pic>
    </p:spTree>
    <p:extLst>
      <p:ext uri="{BB962C8B-B14F-4D97-AF65-F5344CB8AC3E}">
        <p14:creationId xmlns:p14="http://schemas.microsoft.com/office/powerpoint/2010/main" val="46672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Century Gothic" panose="020B0502020202020204" pitchFamily="34" charset="0"/>
              </a:rPr>
              <a:t>Creating Hibernate Session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8"/>
            <a:ext cx="8299295" cy="4882574"/>
          </a:xfrm>
        </p:spPr>
      </p:pic>
    </p:spTree>
    <p:extLst>
      <p:ext uri="{BB962C8B-B14F-4D97-AF65-F5344CB8AC3E}">
        <p14:creationId xmlns:p14="http://schemas.microsoft.com/office/powerpoint/2010/main" val="417544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Creating Hibernate </a:t>
            </a:r>
            <a:r>
              <a:rPr lang="en-US" dirty="0" smtClean="0">
                <a:latin typeface="Century Gothic" panose="020B0502020202020204" pitchFamily="34" charset="0"/>
              </a:rPr>
              <a:t>Session(Contd.)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4" y="1481138"/>
            <a:ext cx="8514412" cy="4882574"/>
          </a:xfrm>
        </p:spPr>
      </p:pic>
    </p:spTree>
    <p:extLst>
      <p:ext uri="{BB962C8B-B14F-4D97-AF65-F5344CB8AC3E}">
        <p14:creationId xmlns:p14="http://schemas.microsoft.com/office/powerpoint/2010/main" val="147905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Creating Hibernate Session(Contd.)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" y="1481137"/>
            <a:ext cx="8269315" cy="49946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8BC2-ACA3-447C-A909-F3F49211C0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35232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Revature">
      <a:dk1>
        <a:sysClr val="windowText" lastClr="000000"/>
      </a:dk1>
      <a:lt1>
        <a:srgbClr val="FFFFFF"/>
      </a:lt1>
      <a:dk2>
        <a:srgbClr val="474C55"/>
      </a:dk2>
      <a:lt2>
        <a:srgbClr val="F2F2F2"/>
      </a:lt2>
      <a:accent1>
        <a:srgbClr val="F36A25"/>
      </a:accent1>
      <a:accent2>
        <a:srgbClr val="A0A1A0"/>
      </a:accent2>
      <a:accent3>
        <a:srgbClr val="474C55"/>
      </a:accent3>
      <a:accent4>
        <a:srgbClr val="F7A528"/>
      </a:accent4>
      <a:accent5>
        <a:srgbClr val="73A5C2"/>
      </a:accent5>
      <a:accent6>
        <a:srgbClr val="F36A25"/>
      </a:accent6>
      <a:hlink>
        <a:srgbClr val="F36A25"/>
      </a:hlink>
      <a:folHlink>
        <a:srgbClr val="F36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vature Template  101416" id="{E7AE9B54-ECDF-468C-BAC8-D7E5033F34EC}" vid="{F6400A2A-47B1-4620-B2AC-EFF1DCD88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Revature Template  101416</Template>
  <TotalTime>121</TotalTime>
  <Words>118</Words>
  <Application>Microsoft Office PowerPoint</Application>
  <PresentationFormat>On-screen Show (4:3)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2_Custom Design</vt:lpstr>
      <vt:lpstr>Configuring Hibernate</vt:lpstr>
      <vt:lpstr>Configuring Hibernate</vt:lpstr>
      <vt:lpstr>Configuring Hibernate(Contd.)</vt:lpstr>
      <vt:lpstr>Configuring Hibernate(Contd.)</vt:lpstr>
      <vt:lpstr>Configuring Hibernate(Contd.)</vt:lpstr>
      <vt:lpstr>Configuring Hibernate(Contd.)</vt:lpstr>
      <vt:lpstr>Creating Hibernate Session</vt:lpstr>
      <vt:lpstr>Creating Hibernate Session(Contd.)</vt:lpstr>
      <vt:lpstr>Creating Hibernate Session(Contd.)</vt:lpstr>
      <vt:lpstr>Creating Hibernate Session(Contd.)</vt:lpstr>
      <vt:lpstr>Creating Hibernate Session(Contd.)</vt:lpstr>
      <vt:lpstr>Creating Hibernate Session(Contd.)</vt:lpstr>
      <vt:lpstr>Creating Hibernate Session(Contd.)</vt:lpstr>
      <vt:lpstr>Configuring Mapping Properties</vt:lpstr>
      <vt:lpstr>Configuring Mapping Properties(Contd.)</vt:lpstr>
      <vt:lpstr>Configuring Mapping Properties(Contd.)</vt:lpstr>
      <vt:lpstr>Configuring Mapping Properties(Contd.)</vt:lpstr>
      <vt:lpstr>Mapping Beans with the Database</vt:lpstr>
      <vt:lpstr>Using the Hibernate Mapping File</vt:lpstr>
      <vt:lpstr>Using the Hibernate Mapping File(Contd.)</vt:lpstr>
      <vt:lpstr>Using the Hibernate Mapping File(Contd.)</vt:lpstr>
      <vt:lpstr>Using the Hibernate Mapping File(Contd.)</vt:lpstr>
      <vt:lpstr>Using Annotations</vt:lpstr>
      <vt:lpstr>Using Annotations(Contd.)</vt:lpstr>
      <vt:lpstr>Using Annotations(Contd.)</vt:lpstr>
    </vt:vector>
  </TitlesOfParts>
  <Company>Persistence Holdings, LLC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account 10</dc:creator>
  <cp:lastModifiedBy>Windows User</cp:lastModifiedBy>
  <cp:revision>13</cp:revision>
  <cp:lastPrinted>2016-06-20T20:58:50Z</cp:lastPrinted>
  <dcterms:created xsi:type="dcterms:W3CDTF">2016-11-09T18:19:08Z</dcterms:created>
  <dcterms:modified xsi:type="dcterms:W3CDTF">2018-10-17T18:51:24Z</dcterms:modified>
</cp:coreProperties>
</file>